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5" r:id="rId7"/>
    <p:sldId id="267" r:id="rId8"/>
    <p:sldId id="263" r:id="rId9"/>
    <p:sldId id="268" r:id="rId10"/>
    <p:sldId id="269" r:id="rId11"/>
    <p:sldId id="266" r:id="rId12"/>
    <p:sldId id="270"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9" autoAdjust="0"/>
    <p:restoredTop sz="94694"/>
  </p:normalViewPr>
  <p:slideViewPr>
    <p:cSldViewPr snapToGrid="0">
      <p:cViewPr>
        <p:scale>
          <a:sx n="159" d="100"/>
          <a:sy n="159" d="100"/>
        </p:scale>
        <p:origin x="144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2:57.892"/>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1,'1025'0,"-896"8,0 1,-69-9,-35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30.844"/>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121 1,'0'647,"-9"-526,0-4,10 1125,-2-1215,-7 37,-1 20,9-73,1 223,16-107,-10-88,-1 1,0 39,-6-70,-1 35,10 77,-3-69,-2 0,-3 0,-6 53,2-76,-10 40,7-45,1 0,-2 41,7-38,0 3,-2 1,-6 35,2-26,4-25,0 1,-2-1,-6 20,3-10,0 0,2 1,1 0,-2 32,1-5,-26 237,28-235,3 58,1-48,-1-45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8.35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8.80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0 18</inkml:trace>
  <inkml:trace contextRef="#ctx0" brushRef="#br0" timeOffset="1">0 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0.25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0.70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1.45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2.04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2.57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7 1,'-3'3,"0"1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3.02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3.44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3.82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33.257"/>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0,'0'559,"1"-537,7 35,0 17,-7 569,-2-314,-1-222,4 116,4-173,-2-28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4.18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4.54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4.96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7.46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59.64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0.68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1.25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0,'0'3,"0"3,0 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1.76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2.99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4.54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38.177"/>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240 0,'1'97,"-12"259,8-327,-1 0,-2 0,-1 0,-17 47,-5 2,-27 113,51-169,-3 11,0 0,-4 64,10-71,-2 0,-6 28,4-26,-4 40,7-37,-11 45,8-51,1 0,-3 51,8-55,1-2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5.15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0,'0'3,"0"4,0 3,0 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5.79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6.69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7.15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7.49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7.98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8.41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8.90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09.58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0.10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40.562"/>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1,'2'3,"0"1,-1-1,1 1,-1-1,0 1,0 0,0-1,0 1,-1 0,1 0,-1 0,0 7,0 1,3 24,15 298,-18 664,-1-1079,2-97,2 156,0 0,2 1,9-28,-7 27,-1 1,-1-1,4-38,8-129,-15 178,0 0,1 0,6-16,-5 16,-1-1,5-23,-5-5,-3-51,-2 58,2 0,8-58,0 36,-3 22,12-47,-12 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0.53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0,'0'6,"0"2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0.91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0,'0'3,"0"1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1.45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3.25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0,'0'3,"0"7,0 4,0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3.67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1,'0'3,"0"4,0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4.10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0,'0'3,"0"4,0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4.48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4.89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5.26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5.66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47.771"/>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20 2299,'0'-449,"2"422,1 0,1 0,2 1,8-27,9-47,-16 50,2-96,-8 63,-3-71,2 149,-2 0,1 0,0 0,-1 0,0 0,0 0,-1 1,1-1,-6-6,4 5,1 0,-1 0,1 0,0 0,-1-7,0-5,1 0,-1-20,3 21,-1 0,-8-31,4 27,2 0,0 0,-1-38,6-67,1 46,-2-327,1 385,8-41,-1 11,-5 36,0 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6.35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7.32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17.98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0,'3'3,"1"1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37.41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4920 103,'-380'0,"351"-1,-34-6,-14-2,48 7,-55-13,57 9,0 1,-40-2,-90 9,-65-3,152-8,44 5,-36-1,-560 6,573-4,-72-12,73 8,-81-3,-1343 12,804-3,641 3,1 0,1 2,-42 12,-12 2,42-13,1 2,0 2,0 1,1 2,-37 18,71-30,0 0,0 1,0 0,0-1,0 1,0-1,0 1,0 0,0 0,0-1,1 1,-1 0,0 0,0 2,1-3,0 0,0 0,0 1,0-1,0 0,0 1,0-1,0 0,0 0,1 1,-1-1,0 0,0 0,0 1,1-1,-1 0,0 0,0 1,0-1,1 0,-1 0,0 0,1 0,-1 1,0-1,0 0,1 0,-1 0,0 0,1 0,-1 0,36 4,366-3,-187-3,1276 2,-1370 9,-15-1,-83-6,0 1,0 1,41 13,-42-10,0-1,1-1,43 4,294-9,-154-2,986 2,-1168 1,0 2,0 0,26 8,-25-5,0-2,40 4,211-9,-259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43.904"/>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19,'502'0,"-471"-2,36-5,31-3,732 11,-659 8,-14 0,33-9,230 9,-274 0,29 3,-61 2,-93-11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4.82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5.99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6.614"/>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6.985"/>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7.33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56.88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89 0,'0'409,"-2"-374,-2 0,-10 47,1-7,4-15,-1 98,11 129,-2-329,-1 21,2 0,1 0,4-24,-5 44,0 0,0 0,0 0,0 0,0 0,1 0,-1 0,0 0,0 0,1 1,-1-1,1 0,-1 0,1 0,-1 0,2 0,3 11,-2 28,-2 50,-2-41,2-1,2 0,16 85,-13-98,-2 1,-1 0,-1 0,-4 48,0-8,2-24,2-24,-2 0,-1 1,-1-1,-1 0,-10 40,7-46,2 0,0 0,1 0,0 21,4 84,1-45,-2 650,-1-705,-7 37,4-37,-1 37,6 234,-2-286,0 0,-1 0,0 0,-1-1,-5 16,4-13,0 0,1 0,-3 13,3 32,4 71,1-39,-4 11,4 108,15-96,7 68,-20-159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7.67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8.03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1,'0'5,"0"6,0 3,0-1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5:58.39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0.62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1.028"/>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1.85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2.308"/>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4 0,'3'3,"0"4,-2 3,-2 3,-3 3,-2-2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2.694"/>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8 0,'-3'3,"-1"1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3.084"/>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0,'0'3,"0"1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3.474"/>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1,'0'3,"0"6,0 6,0-1</inkml:trace>
  <inkml:trace contextRef="#ctx0" brushRef="#br0" timeOffset="1">0 223,'0'0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3.636"/>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3.845"/>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1,'0'3,"0"1</inkml:trace>
  <inkml:trace contextRef="#ctx0" brushRef="#br0" timeOffset="1">0 86,'0'3,"0"4,0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4.21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1,'0'3,"0"6,0 5,0 3,0-1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4.61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0,'0'6,"0"1</inkml:trace>
  <inkml:trace contextRef="#ctx0" brushRef="#br0" timeOffset="1">0 103,'0'2,"3"8,1 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4.97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1,'3'3,"3"1,2 2,1 4,0 0</inkml:trace>
  <inkml:trace contextRef="#ctx0" brushRef="#br0" timeOffset="1">52 70,'0'2,"0"8,0 4,0 3,0-1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5.34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trace contextRef="#ctx0" brushRef="#br0" timeOffset="1">1 154,'0'3,"0"0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5.687"/>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6.26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24 1,'-2'0,"-8"0,-1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6.60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7.02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7.42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1,'0'3,"0"0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4.058"/>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0,'0'3,"0"9,0 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7.82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0,'0'3,"0"1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8.17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8.56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09.98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11.20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8 0,'-3'0,"-1"0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11.91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12.695"/>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13.085"/>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13.677"/>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14.22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4.400"/>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42.44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42.98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44.07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6:49.085"/>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7:41.45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1,'0'0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7:42.568"/>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6:28.463"/>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6:43.706"/>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3629 1,'-2'34,"-1"1,-1-1,-16 57,1-22,-7 32,24-86,0 0,1 0,0 0,2 0,1 16,12 131,-10 196,-5-212,1-130,-2 1,0 0,0-1,-2 1,0-1,-1 0,-13 29,4-3,13-35,-1-1,0 0,0 0,0 1,-1-2,0 1,0 0,0 0,-8 8,0 0,0-1,-10 19,14-20,-1 0,0 0,-1-1,-12 12,3-5,-22 28,25-26,-31 29,31-35,-31 22,38-32,1 0,-1 0,1-1,-1 1,0-2,0 1,-13 1,-117 13,100-14,31-2,-1 1,1 0,0 0,0 0,0 1,0 0,0 1,0-1,-10 9,-5 5,-24 25,34-31,6-5,1 0,-1 0,1 0,0 1,1 0,0 0,0 0,0 0,1 1,-3 8,2-3,1 1,1 1,0-1,1 0,1 15,3 557,-2-568,0 0,1 0,1-1,1 1,1-1,0 0,1 0,1 0,10 19,-5-13,1-1,1 0,1-1,0 0,2-2,24 24,-10-14,2 0,55 66,-83-88,0-1,0 1,1-1,0 0,0 0,0-1,1 0,0 0,0 0,0-1,0 0,1 0,13 4,-1-2,-1 1,0 1,0 1,-1 1,0 1,16 12,-24-17,0 1,1-2,0 1,0-2,0 1,1-2,-1 1,1-2,0 1,0-2,0 1,12-2,0 4,0 0,-1 1,0 2,42 17,4 1,-39-17,1 0,0-3,42 4,-58-6,0 0,-1 2,1 0,-1 0,0 1,22 14,-29-15,-1-1,1 1,-1 0,0 1,0 0,0-1,4 9,31 49,-36-51,0 0,-1 0,0 1,-1-1,0 1,-1 0,0 22,2 3,7 31,-5-42,-2 1,-1-1,0 49,-4-70,0 1,0-1,-1 1,1-1,-2 0,1 0,-1 0,1 0,-2 0,-3 5,-5 6,-27 27,27-31,0 0,1 0,-12 19,-50 114,44-85,-44 70,-14-11,65-90,16-23,0 0,0 0,-1 0,0-1,-1 0,-12 9,-2-3,-28 12,22-12,10-1,0 0,0 1,1 1,0 0,1 2,-14 16,14-15,-1 1,0-2,-1-1,-36 23,40-30,-4 2,0 0,0 2,1 0,1 0,0 2,0 0,-18 20,-37 39,47-49,-34 41,51-54,1-1,-1 1,1 1,1-1,0 1,1 0,-5 17,5-11,2 0,0 0,0 1,3 25,0 11,0 246,-10-214,3-45,1 45,6 194,-3-263,0 0,0 0,-2 0,-8 23,-5 32,-12 69,24-123,-1 0,-1 0,-1 0,0-1,-17 24,0-4,-63 85,75-107,0-1,-1-1,0-1,-1 0,0 0,-17 9,13-12,-1-1,0 0,0-1,0-2,-1 0,-21 2,-38 10,69-13,-1 1,1 1,0 0,0 0,0 1,1 1,-16 14,-8 5,26-21,0 1,0 0,0 1,1-1,1 1,-1 1,1-1,0 1,1 1,0-1,-6 17,7-16,-1 1,-1-1,0 0,0 0,-1-1,0 0,-1 0,0 0,0-1,-12 8,-7 4,-2-1,-36 16,57-30,1-1,0 0,1 0,0 0,0 1,0 0,0 1,1-1,0 1,0 0,0 0,-5 11,5-8,1 1,0 1,0-1,1 0,0 1,1 0,-1 17,3-24,-1 12,-1-1,0 1,-1-1,-6 16,8-26,-1-1,0 0,0 0,0-1,0 1,0 0,-1-1,0 0,0 1,0-1,0 0,0 0,-1-1,1 1,-1-1,1 1,-1-1,0 0,-6 2,-53 16,2 3,-67 37,76-32,-85 51,117-66,1 1,1 1,0 1,-26 31,14-9,19-23,-1 1,-1-2,-1 0,-29 24,5-13,-2-2,-1-2,-68 25,69-30,29-10,-1 0,1 1,0 1,1 0,0 0,-11 12,9-9,-1 0,-27 19,21-17,0 1,1 0,-24 25,21-18,-32 23,-7-7,43-28,1 1,0 0,-17 16,10-6,9-9,0 2,1-1,1 2,0 0,-11 17,18-23,-26 43,-42 89,62-113,1 0,2 0,-10 49,6-13,8-46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6:57.946"/>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7206,'3'0,"0"-1,-1 1,1-1,0 0,0 0,-1 0,1 0,-1 0,1-1,-1 1,1-1,-1 1,0-1,0 0,0 0,0 0,0 0,0 0,1-3,5-7,0 0,9-20,-12 22,1-2,-1 0,-1-1,0 1,0-1,-1 0,1-19,-2-76,-1 16,5 42,3 0,1 0,23-61,-18 59,-4 22,1 0,22-40,-21 46,-1 0,-1-1,15-51,-17 44,1 1,2 1,19-38,-4 11,-19 42,0-1,18-22,7-13,-15 24,0 1,2 1,31-31,-31 34,-6 10,0 0,0 1,1 0,31-15,-4 0,-24 14,0-2,16-17,-16 15,24-19,91-65,15-10,-116 89,1 1,60-27,-68 35,0-2,-1-1,0-1,-2-1,31-29,0 2,-36 27,0 0,-1-1,0-1,-2 0,15-27,3-1,-19 29,-1-1,-1 0,16-36,-12 20,2 1,1 1,1 1,2 0,27-30,-36 46,0-1,-2 0,1 0,11-30,20-77,-35 106,0-1,1 1,14-22,-11 20,17-40,12-67,10-28,-7 28,5-8,-34 96,-6 17,1 1,17-31,33-47,63-100,-33 76,-74 106,0 1,2 0,-1 1,2 1,0 1,31-17,1 3,75-27,-68 32,-16 8,75-40,-106 48,1 0,-1 1,1 0,0 1,0 0,0 1,1 0,-1 1,14-2,-9 2,1-2,-1 0,0-1,0-1,0 0,-1-1,0 0,14-11,43-19,31 0,-71 26,-1 0,0-2,0-1,33-22,9-20,-49 36,51-33,-37 32,-2-1,-1-2,0-2,-2-1,42-45,13-18,-49 52,-2-1,36-50,-48 54,32-49,-40 59,0 1,29-31,-28 36,-1-1,-1-1,24-41,-31 46,0 0,2 1,0 1,0-1,27-23,-26 24,1 0,-2 0,0-1,10-17,32-69,-5 8,-30 62,-1-1,-2-1,-1-1,-2 0,15-64,-25 90,0-1,1 1,0 0,0 0,1 1,0-1,7-10,-9 15,0 0,0 1,0-1,1 0,-1 1,1 0,-1-1,1 1,0 0,0 0,-1 1,1-1,1 1,-1-1,0 1,0 0,1 0,-1 0,0 1,1-1,3 1,-5 0,0 0,0 1,0 0,0-1,0 1,0 0,0 0,0 0,0 0,0 1,-1-1,1 0,0 1,-1-1,3 4,22 32,-3-6,-22-30,0 1,1-1,-1 0,0 0,1 1,0-1,-1 0,1 0,-1 0,1-1,0 1,0 0,0-1,-1 1,1-1,0 1,0-1,0 0,0 0,3 0,-4-1,1 1,-1-1,0 0,1 0,-1 0,0 0,0 1,1-2,-1 1,0 0,0 0,0 0,-1 0,1-1,0 1,0 0,-1-1,1 1,0-1,-1 1,0-1,1 1,-1-1,0 1,0-3,5-51,-4 40,0-1,1 1,0 0,6-19,13-32,20-56,-37 113,0 0,1 0,8-11,-8 13,0 1,-1-2,0 1,0 0,-1-1,4-9,6-39,14-47,-5 35,-14 38,2 1,26-54,-22 57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7:14.12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4.758"/>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7:17.3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1,'1'23,"1"0,1-1,1 1,1-1,1 0,12 28,-6-28,0 0,2 0,1-2,0 1,25 24,4 6,-23-28,44 38,-49-47,0 0,-1 1,0 0,-1 1,-1 1,13 21,-17-20,0-3,0 0,-2 0,0 1,0 0,-2 0,0 1,3 18,-1 18,19 111,-20-139,1-1,1 0,1-1,20 37,-23-45,0-1,0 1,-2 0,1 0,1 21,8 23,2-5,1 4,12 70,11 54,-27-118,5 86,-1-13,-13-102,0 54,-4-65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7:23.33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243 0,'-6'0,"0"0,0 1,1-1,-1 1,0 0,0 1,1 0,-1-1,1 2,0-1,-1 1,1-1,0 1,1 1,-8 5,6-3,0 1,0 0,1 0,0 0,1 1,-1 0,1-1,1 1,-5 14,-7 19,-41 76,51-108,1 1,1 0,-1 0,1 1,1-1,0 1,-1 17,5 78,0-47,-2-31,2 0,0 0,2 0,9 30,-6-28,-1 1,-2 0,1 34,-6 96,0-63,0-37,0-6,9 89,-5-128,0 1,0-1,2 0,0 0,0-1,2 1,0-1,1-1,16 26,10 1,-25-31,1 0,-2 1,0 1,0-1,-1 1,0 1,-1-1,0 1,6 24,-8-13,-1 0,-2 0,-1 24,3 42,-2-80,1 1,0-1,1 0,0 0,0 0,8 14,7 14,-11-21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7:25.7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 1,'-1'27,"0"-17,1 0,0 0,0-1,1 1,0 0,1 0,0 0,0-1,1 1,0-1,8 17,5-3,31 34,1 2,-39-45,-1 0,0 0,0 1,-2 1,0-1,-1 1,4 20,13 117,-15-80,2-25,19 62,-16-64,-3-20,12 30,8 21,-23-55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8T06:57:34.43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0 171,'480'0,"-445"-2,-1-2,68-15,-34 5,-57 12,232-35,-200 32,1-1,81-24,-90 22,0 1,70-5,-45 6,300-2,-222 9,-112-1,18 1,74-10,-118 9,40-3,-38 3,1 0,-1 1,1-1,-1 1,1 0,-1 0,1 0,-1 0,0 0,1 0,-1 1,0-1,2 3,-2-3,-1 0,0 0,1 0,0 0,-1 0,1-1,-1 1,1 0,0-1,-1 1,1-1,0 0,0 0,1 1,11-2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2:58.968"/>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1,'3'2,"1"0,-1-1,1 1,0-1,-1 0,1 1,0-2,0 1,-1 0,1-1,0 0,0 0,4 0,11 1,108 21,43 4,331-17,-301-12,408 3,-590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5.19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5.550"/>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15 104,'-2'-12,"-2"-6,0-6,2-3,0 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5.894"/>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7,'0'-3,"0"-1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6.550"/>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6.92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08.604"/>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0.022"/>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4.18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4.61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5.01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01.136"/>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38,'0'-1,"0"0,1 0,-1 0,0-1,1 1,-1 0,1 1,-1-1,1 0,-1 0,1 0,0 0,0 0,-1 0,1 1,0-1,0 0,0 1,0-1,0 1,0-1,0 1,0-1,0 1,1-1,28-7,-29 8,50-5,1 1,83 6,-38 0,70-4,171 4,-253 7,23 0,52-11,113 4,-47 23,-137-13,132 2,552-15,-407 2,-327-5,-22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5.35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1,'0'2,"0"2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5.69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trace contextRef="#ctx0" brushRef="#br0" timeOffset="1">18 68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6.05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6.39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6.75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18 1,'0'0</inkml:trace>
  <inkml:trace contextRef="#ctx0" brushRef="#br0" timeOffset="1">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7.17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17 1,'0'0</inkml:trace>
  <inkml:trace contextRef="#ctx0" brushRef="#br0" timeOffset="1">0 35,'0'3,"0"4,0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7.52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1,'0'3,"0"3,0 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7.97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18 188,'0'0</inkml:trace>
  <inkml:trace contextRef="#ctx0" brushRef="#br0" timeOffset="1">0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8.39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0,'3'3,"1"4,-1 4,3 2,0 0</inkml:trace>
  <inkml:trace contextRef="#ctx0" brushRef="#br0" timeOffset="1">35 154,'0'6,"0"1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8.72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0,'0'3,"0"1</inkml:trace>
  <inkml:trace contextRef="#ctx0" brushRef="#br0" timeOffset="1">1 18,'3'3,"0"0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03.192"/>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2421 22,'-16'0,"-18"-1,1 1,-1 3,1 0,-41 10,11 5,-95 22,87-22,48-11,0-1,-1-1,-36 3,21-6,-52-6,74 2,-1-1,0-1,1 0,0-1,-20-10,-166-56,164 59,14 6,0 0,0 2,-48-3,-80 8,64 1,-536-2,611 0,0 1,0 1,0-1,0 2,0 0,1 1,0 0,-1 1,1 1,1 0,-1 0,1 1,0 1,-16 14,-7 4,20-16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9.19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1,'0'3,"0"1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9.62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0,'3'3,"1"1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19.99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0.35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34 0,'0'3,"0"10,0 5,0 6,-6 4,-2 0,-2-1,0-6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0.72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17 1,'0'5,"0"6,-2 6,-2 9,0 3,1-1,1-1,1-4,1-2,-1-1,1 0,0-2</inkml:trace>
  <inkml:trace contextRef="#ctx0" brushRef="#br0" timeOffset="1">1 291,'0'0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1.09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1,'0'6,"3"1,0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1.45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1.79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1,'0'3,"0"3,0 5,0-1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2.15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7,'3'-2,"0"-2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2.65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05.251"/>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1 136,'118'-1,"122"3,-223-1,-1 2,0 0,20 6,-20-4,1-1,30 4,142-7,-91-2,-62-1,0-2,-1-1,58-17,27-4,-25 13,176 0,127 13,-380-1,1-1,-1-1,30-8,-28 5,1 2,29-3,-36 5,-1 0,0-1,0 0,15-7,13-3,-61 13,0 0,0-1,-28-6,-23-1,53 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3.03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1,'0'3,"0"1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3.46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4.27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4.68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5.04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5.38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5.77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6.30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6.68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7.12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14.192"/>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87 0,'0'24,"-4"98,2-108,0-1,-1 0,-1 0,0 0,0 0,-13 23,9-20,1 0,1 0,0 1,1 0,1 0,0 0,-1 28,3 128,4-89,-2 526,1-588,7 38,-4-36,1 28,-4 519,-2-276,1 145,1-418,6 35,1 16,-7 391,-2-224,-7-128,-1-2,9 808,1-415,-1-488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8.30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8.89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29.21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8,'0'-3,"0"-1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2.24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3.32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4.93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5.31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5.67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6.01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6.82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15.830"/>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7.19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7.55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7.91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8.26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trace contextRef="#ctx0" brushRef="#br0" timeOffset="1">1 68,'0'0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8.59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8.95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trace contextRef="#ctx0" brushRef="#br0" timeOffset="1">1 86,'0'3,"0"6,0 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9.31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8 0,'0'3,"0"4,0 7,0 0</inkml:trace>
  <inkml:trace contextRef="#ctx0" brushRef="#br0" timeOffset="1">8 120,'0'3,"-3"4,-1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9.65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39.98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1,'3'2,"1"5,2 1,1-2</inkml:trace>
  <inkml:trace contextRef="#ctx0" brushRef="#br0" timeOffset="1">52 52,'0'3,"3"3,1 5,-1 2,6 5,1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0.38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1,'0'6,"0"2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24.79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72 0,'1'117,"-3"130,-6-167,-2 23,10-83,0 32,-9 73,2-57,3-1,6 71,0-32,7 22,0 3,-10 462,2-566,7 36,1 20,-8-69,1 0,1 0,0-1,5 15,-4-14,0 1,0 0,0 18,7 116,-4-57,-6 122,-2-98,1-93,1 19,-2 0,-2-1,-11 56,6-49,2 0,2 0,4 70,0-76,-1-20,-2-1,0 0,-1 0,-11 32,8-31,1 1,1-1,-4 39,9 239,2-136,-2 719,-2-838,-14 73,9-74,-3 78,9 25,3 130,7-202,-5-42,1 33,-6 736,2-787,0 1,1-1,1 0,0 0,1 0,8 21,2-4,30 52,-35-67,-1 1,-1 0,-1 0,0 0,-2 1,0 0,0 0,-2 0,0 22,-2-38,0-1,0 0,-1 1,1-1,-1 0,1 1,-1-1,0 0,0 0,0 1,0-1,0 0,0 0,0 0,-1 0,1-1,-1 1,0 0,1-1,-1 1,0-1,0 1,0-1,-4 2,-12 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0.74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0,'0'3,"0"1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1.09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1,'0'3,"0"6,0 6,0 2,0 1,0-2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1.45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1,'0'6,"0"4,0 5,3-2,1-2</inkml:trace>
  <inkml:trace contextRef="#ctx0" brushRef="#br0" timeOffset="1">18 121,'0'2,"0"2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1.86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1,'0'3,"0"1</inkml:trace>
  <inkml:trace contextRef="#ctx0" brushRef="#br0" timeOffset="1">0 69,'0'3,"0"3,0 5,0 5,0 4,0-3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2.20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2.58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2.91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46,'0'-3,"0"-4,0-3,0-3,0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3.33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3.70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0,'0'3,"0"4,3 4,1 2,-1 3,3 1,0-3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4.08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3:26.53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1890,'0'-1864,"0"1839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4.47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4.81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1,'0'3,"0"4,0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5.19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8 0,'0'6,"0"5,0 3,0 0</inkml:trace>
  <inkml:trace contextRef="#ctx0" brushRef="#br0" timeOffset="1">8 273,'0'3,"0"4,0 6,0 4,-3 3,-1-4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5.56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5.98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1,'0'0</inkml:trace>
  <inkml:trace contextRef="#ctx0" brushRef="#br0" timeOffset="1">35 137,'0'3,"0"4,0 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6.34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0,'0'3,"0"3,0 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6.68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7.10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7.43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69,'0'-6,"0"-4,0-4,0-6,0 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7T04:34:47.96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24,'0'-3,"0"-6,0-3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C8C6-3A6F-0C95-4C2E-D589EC718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C1DDD-F018-4784-7BCC-CDA191C8B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D57A8-457B-025F-8774-221A917E722A}"/>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5" name="Footer Placeholder 4">
            <a:extLst>
              <a:ext uri="{FF2B5EF4-FFF2-40B4-BE49-F238E27FC236}">
                <a16:creationId xmlns:a16="http://schemas.microsoft.com/office/drawing/2014/main" id="{6C092F66-A175-0155-728F-5C8246E07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53B8D-E4D1-D791-32A9-98DE8C5897A4}"/>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62601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7638-3ED1-87AC-A4F9-1E1F9763A7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43CAD-92E5-74B7-21D3-693F9B88A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FEA4E-BD2B-3DC3-240E-B45B720AE9D8}"/>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5" name="Footer Placeholder 4">
            <a:extLst>
              <a:ext uri="{FF2B5EF4-FFF2-40B4-BE49-F238E27FC236}">
                <a16:creationId xmlns:a16="http://schemas.microsoft.com/office/drawing/2014/main" id="{7D87640F-5A7E-46F4-8561-A0C841E51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67B30-6A2F-21AF-D3B1-76B3C44F0E36}"/>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370806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8DFC15-C4F4-465A-0D99-657E86EDBC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A56AE7-0574-7DFF-F79E-21AE5F18A6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4E50E-80AB-FF5C-59CD-DE27674859DA}"/>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5" name="Footer Placeholder 4">
            <a:extLst>
              <a:ext uri="{FF2B5EF4-FFF2-40B4-BE49-F238E27FC236}">
                <a16:creationId xmlns:a16="http://schemas.microsoft.com/office/drawing/2014/main" id="{7DA010B1-E2A3-8CE2-1E89-351AE18AA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08DA2-0542-169A-448D-803B8CD7BCEB}"/>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275823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BFB4-40F5-4C74-B89F-8651EC200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3ADD2-3185-21BA-4B88-AC9C0B480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44478-15C8-D25D-2FF3-24872676FFC5}"/>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5" name="Footer Placeholder 4">
            <a:extLst>
              <a:ext uri="{FF2B5EF4-FFF2-40B4-BE49-F238E27FC236}">
                <a16:creationId xmlns:a16="http://schemas.microsoft.com/office/drawing/2014/main" id="{E3F11E6D-555F-2A67-1BF0-F3F05B601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D8C40-605B-AFDC-607E-C3F6437D4364}"/>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311326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87C7-98D3-A448-03C4-F55E9461C0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B8F9EC-900B-A66C-33D0-CBFD3EFC9B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AE660-CEBD-ECFD-9562-854DCFC60CB8}"/>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5" name="Footer Placeholder 4">
            <a:extLst>
              <a:ext uri="{FF2B5EF4-FFF2-40B4-BE49-F238E27FC236}">
                <a16:creationId xmlns:a16="http://schemas.microsoft.com/office/drawing/2014/main" id="{6F573D95-8553-0467-E966-A8D720420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79208-53E7-5915-25E9-C7CE7480D85F}"/>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160142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7987-E72B-6956-3BF8-DFA7BC3A0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A5FDF-824F-FB8E-9FB6-C982D35960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0D46E-2164-1F28-61EF-6689720A6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F1E06-ABA9-7350-5F86-9AECAE7BDC16}"/>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6" name="Footer Placeholder 5">
            <a:extLst>
              <a:ext uri="{FF2B5EF4-FFF2-40B4-BE49-F238E27FC236}">
                <a16:creationId xmlns:a16="http://schemas.microsoft.com/office/drawing/2014/main" id="{58A8270F-F387-E280-237D-5912C761A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6D905-7728-2CE4-CA6B-48F6A3A1CFF0}"/>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131208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20FF-E535-1862-1BE2-8D4E5319E7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962C4-A18C-21BF-2C5C-2762BEF3D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2F78A-7538-9E68-71C9-3A5EB7D9B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B0436-47A2-C180-DFCA-666D0BA95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3C104-A574-4750-266F-E52739547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517D0-5867-2786-AA69-D06B8F47BA73}"/>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8" name="Footer Placeholder 7">
            <a:extLst>
              <a:ext uri="{FF2B5EF4-FFF2-40B4-BE49-F238E27FC236}">
                <a16:creationId xmlns:a16="http://schemas.microsoft.com/office/drawing/2014/main" id="{B7FEA792-5DC4-4F3C-8CCF-FCC65E191E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7EC160-6A3F-4FFB-53AC-3825F319B36D}"/>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59805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9EAA-EF1C-9FAE-67A2-FFD8138D05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FE2AF0-CE3F-E193-B8AA-6F98E34602DA}"/>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4" name="Footer Placeholder 3">
            <a:extLst>
              <a:ext uri="{FF2B5EF4-FFF2-40B4-BE49-F238E27FC236}">
                <a16:creationId xmlns:a16="http://schemas.microsoft.com/office/drawing/2014/main" id="{F41DE26B-4D24-9446-76FC-F1AE5C34A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0CA9B-6C0B-084C-6AAF-FAA6887FB3E4}"/>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106977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A5FB2-BB73-216E-693F-78A6B8986F20}"/>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3" name="Footer Placeholder 2">
            <a:extLst>
              <a:ext uri="{FF2B5EF4-FFF2-40B4-BE49-F238E27FC236}">
                <a16:creationId xmlns:a16="http://schemas.microsoft.com/office/drawing/2014/main" id="{9C56C978-4113-7F93-877E-2CDCC8A66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EA516A-C4B9-C4AC-7BE5-0A667454FFD2}"/>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234651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1AF9-19FD-860D-30EC-4A6B0806C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90202-BFA8-8784-4D90-7C0CA316F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3BBAD-900F-6930-BACB-4122585F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07EE1-AFE3-877C-B70B-7EF5B6D4FDC8}"/>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6" name="Footer Placeholder 5">
            <a:extLst>
              <a:ext uri="{FF2B5EF4-FFF2-40B4-BE49-F238E27FC236}">
                <a16:creationId xmlns:a16="http://schemas.microsoft.com/office/drawing/2014/main" id="{8E832B89-A3E7-DA0E-A18A-BB7B65FF3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95A3C-ABFE-F0C1-EB20-28217671439C}"/>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175076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9D6C-D317-6432-7493-1ED7A1483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62712-130A-4B33-E9B3-B04036FE91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EE8635-1FD1-3202-5BFA-023431A71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73E88-E84E-54BC-95CF-70F46717D803}"/>
              </a:ext>
            </a:extLst>
          </p:cNvPr>
          <p:cNvSpPr>
            <a:spLocks noGrp="1"/>
          </p:cNvSpPr>
          <p:nvPr>
            <p:ph type="dt" sz="half" idx="10"/>
          </p:nvPr>
        </p:nvSpPr>
        <p:spPr/>
        <p:txBody>
          <a:bodyPr/>
          <a:lstStyle/>
          <a:p>
            <a:fld id="{5761DDE9-49E1-422E-B811-188119A8B937}" type="datetimeFigureOut">
              <a:rPr lang="en-US" smtClean="0"/>
              <a:t>11/12/24</a:t>
            </a:fld>
            <a:endParaRPr lang="en-US"/>
          </a:p>
        </p:txBody>
      </p:sp>
      <p:sp>
        <p:nvSpPr>
          <p:cNvPr id="6" name="Footer Placeholder 5">
            <a:extLst>
              <a:ext uri="{FF2B5EF4-FFF2-40B4-BE49-F238E27FC236}">
                <a16:creationId xmlns:a16="http://schemas.microsoft.com/office/drawing/2014/main" id="{D5AEFEFB-8302-D7F2-EEC3-7A1422B3E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E4C8D-81EC-69D9-7D80-E239B77B4BED}"/>
              </a:ext>
            </a:extLst>
          </p:cNvPr>
          <p:cNvSpPr>
            <a:spLocks noGrp="1"/>
          </p:cNvSpPr>
          <p:nvPr>
            <p:ph type="sldNum" sz="quarter" idx="12"/>
          </p:nvPr>
        </p:nvSpPr>
        <p:spPr/>
        <p:txBody>
          <a:bodyPr/>
          <a:lstStyle/>
          <a:p>
            <a:fld id="{D2F9361B-B620-4D7E-8816-1F7F356C7C85}" type="slidenum">
              <a:rPr lang="en-US" smtClean="0"/>
              <a:t>‹#›</a:t>
            </a:fld>
            <a:endParaRPr lang="en-US"/>
          </a:p>
        </p:txBody>
      </p:sp>
    </p:spTree>
    <p:extLst>
      <p:ext uri="{BB962C8B-B14F-4D97-AF65-F5344CB8AC3E}">
        <p14:creationId xmlns:p14="http://schemas.microsoft.com/office/powerpoint/2010/main" val="77128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15229-98A4-E8B5-8B55-3AB2573575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627FD-22F2-866F-7266-A77CF7C93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6F239-3A5D-7D21-68B2-C11BEE785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1DDE9-49E1-422E-B811-188119A8B937}" type="datetimeFigureOut">
              <a:rPr lang="en-US" smtClean="0"/>
              <a:t>11/12/24</a:t>
            </a:fld>
            <a:endParaRPr lang="en-US"/>
          </a:p>
        </p:txBody>
      </p:sp>
      <p:sp>
        <p:nvSpPr>
          <p:cNvPr id="5" name="Footer Placeholder 4">
            <a:extLst>
              <a:ext uri="{FF2B5EF4-FFF2-40B4-BE49-F238E27FC236}">
                <a16:creationId xmlns:a16="http://schemas.microsoft.com/office/drawing/2014/main" id="{6AE690ED-EA77-8894-E116-C0F387221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35BD0C-7F25-DB99-A1EE-78E0F1C30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F9361B-B620-4D7E-8816-1F7F356C7C85}" type="slidenum">
              <a:rPr lang="en-US" smtClean="0"/>
              <a:t>‹#›</a:t>
            </a:fld>
            <a:endParaRPr lang="en-US"/>
          </a:p>
        </p:txBody>
      </p:sp>
    </p:spTree>
    <p:extLst>
      <p:ext uri="{BB962C8B-B14F-4D97-AF65-F5344CB8AC3E}">
        <p14:creationId xmlns:p14="http://schemas.microsoft.com/office/powerpoint/2010/main" val="235263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17" Type="http://schemas.openxmlformats.org/officeDocument/2006/relationships/customXml" Target="../ink/ink78.xml"/><Relationship Id="rId21" Type="http://schemas.openxmlformats.org/officeDocument/2006/relationships/customXml" Target="../ink/ink10.xml"/><Relationship Id="rId42" Type="http://schemas.openxmlformats.org/officeDocument/2006/relationships/image" Target="../media/image24.png"/><Relationship Id="rId63" Type="http://schemas.openxmlformats.org/officeDocument/2006/relationships/customXml" Target="../ink/ink37.xml"/><Relationship Id="rId84" Type="http://schemas.openxmlformats.org/officeDocument/2006/relationships/customXml" Target="../ink/ink49.xml"/><Relationship Id="rId138" Type="http://schemas.openxmlformats.org/officeDocument/2006/relationships/customXml" Target="../ink/ink92.xml"/><Relationship Id="rId159" Type="http://schemas.openxmlformats.org/officeDocument/2006/relationships/customXml" Target="../ink/ink107.xml"/><Relationship Id="rId170" Type="http://schemas.openxmlformats.org/officeDocument/2006/relationships/customXml" Target="../ink/ink118.xml"/><Relationship Id="rId191" Type="http://schemas.openxmlformats.org/officeDocument/2006/relationships/customXml" Target="../ink/ink138.xml"/><Relationship Id="rId205" Type="http://schemas.openxmlformats.org/officeDocument/2006/relationships/customXml" Target="../ink/ink148.xml"/><Relationship Id="rId226" Type="http://schemas.openxmlformats.org/officeDocument/2006/relationships/customXml" Target="../ink/ink162.xml"/><Relationship Id="rId247" Type="http://schemas.openxmlformats.org/officeDocument/2006/relationships/customXml" Target="../ink/ink177.xml"/><Relationship Id="rId107" Type="http://schemas.openxmlformats.org/officeDocument/2006/relationships/customXml" Target="../ink/ink71.xml"/><Relationship Id="rId11" Type="http://schemas.openxmlformats.org/officeDocument/2006/relationships/customXml" Target="../ink/ink5.xml"/><Relationship Id="rId32" Type="http://schemas.openxmlformats.org/officeDocument/2006/relationships/image" Target="../media/image21.png"/><Relationship Id="rId53" Type="http://schemas.openxmlformats.org/officeDocument/2006/relationships/customXml" Target="../ink/ink31.xml"/><Relationship Id="rId74" Type="http://schemas.openxmlformats.org/officeDocument/2006/relationships/image" Target="../media/image35.png"/><Relationship Id="rId128" Type="http://schemas.openxmlformats.org/officeDocument/2006/relationships/customXml" Target="../ink/ink84.xml"/><Relationship Id="rId149" Type="http://schemas.openxmlformats.org/officeDocument/2006/relationships/customXml" Target="../ink/ink99.xml"/><Relationship Id="rId5" Type="http://schemas.openxmlformats.org/officeDocument/2006/relationships/customXml" Target="../ink/ink2.xml"/><Relationship Id="rId95" Type="http://schemas.openxmlformats.org/officeDocument/2006/relationships/customXml" Target="../ink/ink59.xml"/><Relationship Id="rId160" Type="http://schemas.openxmlformats.org/officeDocument/2006/relationships/customXml" Target="../ink/ink108.xml"/><Relationship Id="rId181" Type="http://schemas.openxmlformats.org/officeDocument/2006/relationships/customXml" Target="../ink/ink129.xml"/><Relationship Id="rId216" Type="http://schemas.openxmlformats.org/officeDocument/2006/relationships/customXml" Target="../ink/ink157.xml"/><Relationship Id="rId237" Type="http://schemas.openxmlformats.org/officeDocument/2006/relationships/customXml" Target="../ink/ink169.xml"/><Relationship Id="rId22" Type="http://schemas.openxmlformats.org/officeDocument/2006/relationships/image" Target="../media/image16.png"/><Relationship Id="rId43" Type="http://schemas.openxmlformats.org/officeDocument/2006/relationships/customXml" Target="../ink/ink23.xml"/><Relationship Id="rId64" Type="http://schemas.openxmlformats.org/officeDocument/2006/relationships/image" Target="../media/image31.png"/><Relationship Id="rId118" Type="http://schemas.openxmlformats.org/officeDocument/2006/relationships/image" Target="../media/image44.png"/><Relationship Id="rId139" Type="http://schemas.openxmlformats.org/officeDocument/2006/relationships/image" Target="../media/image51.png"/><Relationship Id="rId85" Type="http://schemas.openxmlformats.org/officeDocument/2006/relationships/customXml" Target="../ink/ink50.xml"/><Relationship Id="rId150" Type="http://schemas.openxmlformats.org/officeDocument/2006/relationships/image" Target="../media/image55.png"/><Relationship Id="rId171" Type="http://schemas.openxmlformats.org/officeDocument/2006/relationships/customXml" Target="../ink/ink119.xml"/><Relationship Id="rId192" Type="http://schemas.openxmlformats.org/officeDocument/2006/relationships/customXml" Target="../ink/ink139.xml"/><Relationship Id="rId206" Type="http://schemas.openxmlformats.org/officeDocument/2006/relationships/customXml" Target="../ink/ink149.xml"/><Relationship Id="rId227" Type="http://schemas.openxmlformats.org/officeDocument/2006/relationships/image" Target="../media/image69.png"/><Relationship Id="rId248" Type="http://schemas.openxmlformats.org/officeDocument/2006/relationships/customXml" Target="../ink/ink178.xml"/><Relationship Id="rId12" Type="http://schemas.openxmlformats.org/officeDocument/2006/relationships/image" Target="../media/image11.png"/><Relationship Id="rId33" Type="http://schemas.openxmlformats.org/officeDocument/2006/relationships/customXml" Target="../ink/ink16.xml"/><Relationship Id="rId108" Type="http://schemas.openxmlformats.org/officeDocument/2006/relationships/customXml" Target="../ink/ink72.xml"/><Relationship Id="rId129" Type="http://schemas.openxmlformats.org/officeDocument/2006/relationships/customXml" Target="../ink/ink85.xml"/><Relationship Id="rId54" Type="http://schemas.openxmlformats.org/officeDocument/2006/relationships/image" Target="../media/image27.png"/><Relationship Id="rId75" Type="http://schemas.openxmlformats.org/officeDocument/2006/relationships/customXml" Target="../ink/ink44.xml"/><Relationship Id="rId96" Type="http://schemas.openxmlformats.org/officeDocument/2006/relationships/customXml" Target="../ink/ink60.xml"/><Relationship Id="rId140" Type="http://schemas.openxmlformats.org/officeDocument/2006/relationships/customXml" Target="../ink/ink93.xml"/><Relationship Id="rId161" Type="http://schemas.openxmlformats.org/officeDocument/2006/relationships/customXml" Target="../ink/ink109.xml"/><Relationship Id="rId182" Type="http://schemas.openxmlformats.org/officeDocument/2006/relationships/customXml" Target="../ink/ink130.xml"/><Relationship Id="rId217" Type="http://schemas.openxmlformats.org/officeDocument/2006/relationships/image" Target="../media/image64.png"/><Relationship Id="rId6" Type="http://schemas.openxmlformats.org/officeDocument/2006/relationships/image" Target="../media/image8.png"/><Relationship Id="rId238" Type="http://schemas.openxmlformats.org/officeDocument/2006/relationships/image" Target="../media/image73.png"/><Relationship Id="rId23" Type="http://schemas.openxmlformats.org/officeDocument/2006/relationships/customXml" Target="../ink/ink11.xml"/><Relationship Id="rId119" Type="http://schemas.openxmlformats.org/officeDocument/2006/relationships/customXml" Target="../ink/ink79.xml"/><Relationship Id="rId44" Type="http://schemas.openxmlformats.org/officeDocument/2006/relationships/customXml" Target="../ink/ink24.xml"/><Relationship Id="rId65" Type="http://schemas.openxmlformats.org/officeDocument/2006/relationships/customXml" Target="../ink/ink38.xml"/><Relationship Id="rId86" Type="http://schemas.openxmlformats.org/officeDocument/2006/relationships/customXml" Target="../ink/ink51.xml"/><Relationship Id="rId130" Type="http://schemas.openxmlformats.org/officeDocument/2006/relationships/customXml" Target="../ink/ink86.xml"/><Relationship Id="rId151" Type="http://schemas.openxmlformats.org/officeDocument/2006/relationships/customXml" Target="../ink/ink100.xml"/><Relationship Id="rId172" Type="http://schemas.openxmlformats.org/officeDocument/2006/relationships/customXml" Target="../ink/ink120.xml"/><Relationship Id="rId193" Type="http://schemas.openxmlformats.org/officeDocument/2006/relationships/customXml" Target="../ink/ink140.xml"/><Relationship Id="rId207" Type="http://schemas.openxmlformats.org/officeDocument/2006/relationships/customXml" Target="../ink/ink150.xml"/><Relationship Id="rId228" Type="http://schemas.openxmlformats.org/officeDocument/2006/relationships/customXml" Target="../ink/ink163.xml"/><Relationship Id="rId249" Type="http://schemas.openxmlformats.org/officeDocument/2006/relationships/customXml" Target="../ink/ink179.xml"/><Relationship Id="rId13" Type="http://schemas.openxmlformats.org/officeDocument/2006/relationships/customXml" Target="../ink/ink6.xml"/><Relationship Id="rId109" Type="http://schemas.openxmlformats.org/officeDocument/2006/relationships/customXml" Target="../ink/ink73.xml"/><Relationship Id="rId34" Type="http://schemas.openxmlformats.org/officeDocument/2006/relationships/customXml" Target="../ink/ink17.xml"/><Relationship Id="rId55" Type="http://schemas.openxmlformats.org/officeDocument/2006/relationships/customXml" Target="../ink/ink32.xml"/><Relationship Id="rId76" Type="http://schemas.openxmlformats.org/officeDocument/2006/relationships/image" Target="../media/image36.png"/><Relationship Id="rId97" Type="http://schemas.openxmlformats.org/officeDocument/2006/relationships/customXml" Target="../ink/ink61.xml"/><Relationship Id="rId120" Type="http://schemas.openxmlformats.org/officeDocument/2006/relationships/image" Target="../media/image45.png"/><Relationship Id="rId141" Type="http://schemas.openxmlformats.org/officeDocument/2006/relationships/customXml" Target="../ink/ink94.xml"/><Relationship Id="rId7" Type="http://schemas.openxmlformats.org/officeDocument/2006/relationships/customXml" Target="../ink/ink3.xml"/><Relationship Id="rId162" Type="http://schemas.openxmlformats.org/officeDocument/2006/relationships/customXml" Target="../ink/ink110.xml"/><Relationship Id="rId183" Type="http://schemas.openxmlformats.org/officeDocument/2006/relationships/customXml" Target="../ink/ink131.xml"/><Relationship Id="rId218" Type="http://schemas.openxmlformats.org/officeDocument/2006/relationships/customXml" Target="../ink/ink158.xml"/><Relationship Id="rId239" Type="http://schemas.openxmlformats.org/officeDocument/2006/relationships/customXml" Target="../ink/ink170.xml"/><Relationship Id="rId250" Type="http://schemas.openxmlformats.org/officeDocument/2006/relationships/customXml" Target="../ink/ink180.xml"/><Relationship Id="rId24" Type="http://schemas.openxmlformats.org/officeDocument/2006/relationships/image" Target="../media/image17.png"/><Relationship Id="rId45" Type="http://schemas.openxmlformats.org/officeDocument/2006/relationships/customXml" Target="../ink/ink25.xml"/><Relationship Id="rId66" Type="http://schemas.openxmlformats.org/officeDocument/2006/relationships/image" Target="../media/image32.png"/><Relationship Id="rId87" Type="http://schemas.openxmlformats.org/officeDocument/2006/relationships/customXml" Target="../ink/ink52.xml"/><Relationship Id="rId110" Type="http://schemas.openxmlformats.org/officeDocument/2006/relationships/image" Target="../media/image41.png"/><Relationship Id="rId131" Type="http://schemas.openxmlformats.org/officeDocument/2006/relationships/image" Target="../media/image49.png"/><Relationship Id="rId152" Type="http://schemas.openxmlformats.org/officeDocument/2006/relationships/customXml" Target="../ink/ink101.xml"/><Relationship Id="rId173" Type="http://schemas.openxmlformats.org/officeDocument/2006/relationships/customXml" Target="../ink/ink121.xml"/><Relationship Id="rId194" Type="http://schemas.openxmlformats.org/officeDocument/2006/relationships/customXml" Target="../ink/ink141.xml"/><Relationship Id="rId208" Type="http://schemas.openxmlformats.org/officeDocument/2006/relationships/customXml" Target="../ink/ink151.xml"/><Relationship Id="rId229" Type="http://schemas.openxmlformats.org/officeDocument/2006/relationships/image" Target="../media/image70.png"/><Relationship Id="rId240" Type="http://schemas.openxmlformats.org/officeDocument/2006/relationships/customXml" Target="../ink/ink171.xml"/><Relationship Id="rId14" Type="http://schemas.openxmlformats.org/officeDocument/2006/relationships/image" Target="../media/image12.png"/><Relationship Id="rId35" Type="http://schemas.openxmlformats.org/officeDocument/2006/relationships/image" Target="../media/image22.png"/><Relationship Id="rId56" Type="http://schemas.openxmlformats.org/officeDocument/2006/relationships/customXml" Target="../ink/ink33.xml"/><Relationship Id="rId77" Type="http://schemas.openxmlformats.org/officeDocument/2006/relationships/customXml" Target="../ink/ink45.xml"/><Relationship Id="rId100" Type="http://schemas.openxmlformats.org/officeDocument/2006/relationships/customXml" Target="../ink/ink64.xml"/><Relationship Id="rId8" Type="http://schemas.openxmlformats.org/officeDocument/2006/relationships/image" Target="../media/image9.png"/><Relationship Id="rId98" Type="http://schemas.openxmlformats.org/officeDocument/2006/relationships/customXml" Target="../ink/ink62.xml"/><Relationship Id="rId121" Type="http://schemas.openxmlformats.org/officeDocument/2006/relationships/customXml" Target="../ink/ink80.xml"/><Relationship Id="rId142" Type="http://schemas.openxmlformats.org/officeDocument/2006/relationships/image" Target="../media/image52.png"/><Relationship Id="rId163" Type="http://schemas.openxmlformats.org/officeDocument/2006/relationships/customXml" Target="../ink/ink111.xml"/><Relationship Id="rId184" Type="http://schemas.openxmlformats.org/officeDocument/2006/relationships/customXml" Target="../ink/ink132.xml"/><Relationship Id="rId219" Type="http://schemas.openxmlformats.org/officeDocument/2006/relationships/image" Target="../media/image65.png"/><Relationship Id="rId230" Type="http://schemas.openxmlformats.org/officeDocument/2006/relationships/customXml" Target="../ink/ink164.xml"/><Relationship Id="rId251" Type="http://schemas.openxmlformats.org/officeDocument/2006/relationships/customXml" Target="../ink/ink181.xml"/><Relationship Id="rId25" Type="http://schemas.openxmlformats.org/officeDocument/2006/relationships/customXml" Target="../ink/ink12.xml"/><Relationship Id="rId46" Type="http://schemas.openxmlformats.org/officeDocument/2006/relationships/customXml" Target="../ink/ink26.xml"/><Relationship Id="rId67" Type="http://schemas.openxmlformats.org/officeDocument/2006/relationships/customXml" Target="../ink/ink39.xml"/><Relationship Id="rId88" Type="http://schemas.openxmlformats.org/officeDocument/2006/relationships/customXml" Target="../ink/ink53.xml"/><Relationship Id="rId111" Type="http://schemas.openxmlformats.org/officeDocument/2006/relationships/customXml" Target="../ink/ink74.xml"/><Relationship Id="rId132" Type="http://schemas.openxmlformats.org/officeDocument/2006/relationships/customXml" Target="../ink/ink87.xml"/><Relationship Id="rId153" Type="http://schemas.openxmlformats.org/officeDocument/2006/relationships/image" Target="../media/image56.png"/><Relationship Id="rId174" Type="http://schemas.openxmlformats.org/officeDocument/2006/relationships/customXml" Target="../ink/ink122.xml"/><Relationship Id="rId195" Type="http://schemas.openxmlformats.org/officeDocument/2006/relationships/customXml" Target="../ink/ink142.xml"/><Relationship Id="rId209" Type="http://schemas.openxmlformats.org/officeDocument/2006/relationships/image" Target="../media/image62.png"/><Relationship Id="rId220" Type="http://schemas.openxmlformats.org/officeDocument/2006/relationships/customXml" Target="../ink/ink159.xml"/><Relationship Id="rId241" Type="http://schemas.openxmlformats.org/officeDocument/2006/relationships/customXml" Target="../ink/ink172.xml"/><Relationship Id="rId15" Type="http://schemas.openxmlformats.org/officeDocument/2006/relationships/customXml" Target="../ink/ink7.xml"/><Relationship Id="rId36" Type="http://schemas.openxmlformats.org/officeDocument/2006/relationships/customXml" Target="../ink/ink18.xml"/><Relationship Id="rId57" Type="http://schemas.openxmlformats.org/officeDocument/2006/relationships/customXml" Target="../ink/ink34.xml"/><Relationship Id="rId78" Type="http://schemas.openxmlformats.org/officeDocument/2006/relationships/image" Target="../media/image37.png"/><Relationship Id="rId99" Type="http://schemas.openxmlformats.org/officeDocument/2006/relationships/customXml" Target="../ink/ink63.xml"/><Relationship Id="rId101" Type="http://schemas.openxmlformats.org/officeDocument/2006/relationships/customXml" Target="../ink/ink65.xml"/><Relationship Id="rId122" Type="http://schemas.openxmlformats.org/officeDocument/2006/relationships/customXml" Target="../ink/ink81.xml"/><Relationship Id="rId143" Type="http://schemas.openxmlformats.org/officeDocument/2006/relationships/customXml" Target="../ink/ink95.xml"/><Relationship Id="rId164" Type="http://schemas.openxmlformats.org/officeDocument/2006/relationships/customXml" Target="../ink/ink112.xml"/><Relationship Id="rId185" Type="http://schemas.openxmlformats.org/officeDocument/2006/relationships/customXml" Target="../ink/ink133.xml"/><Relationship Id="rId9" Type="http://schemas.openxmlformats.org/officeDocument/2006/relationships/customXml" Target="../ink/ink4.xml"/><Relationship Id="rId210" Type="http://schemas.openxmlformats.org/officeDocument/2006/relationships/customXml" Target="../ink/ink152.xml"/><Relationship Id="rId26" Type="http://schemas.openxmlformats.org/officeDocument/2006/relationships/image" Target="../media/image18.png"/><Relationship Id="rId231" Type="http://schemas.openxmlformats.org/officeDocument/2006/relationships/image" Target="../media/image71.png"/><Relationship Id="rId252" Type="http://schemas.openxmlformats.org/officeDocument/2006/relationships/customXml" Target="../ink/ink182.xml"/><Relationship Id="rId47" Type="http://schemas.openxmlformats.org/officeDocument/2006/relationships/customXml" Target="../ink/ink27.xml"/><Relationship Id="rId68" Type="http://schemas.openxmlformats.org/officeDocument/2006/relationships/image" Target="../media/image33.png"/><Relationship Id="rId89" Type="http://schemas.openxmlformats.org/officeDocument/2006/relationships/customXml" Target="../ink/ink54.xml"/><Relationship Id="rId112" Type="http://schemas.openxmlformats.org/officeDocument/2006/relationships/customXml" Target="../ink/ink75.xml"/><Relationship Id="rId133" Type="http://schemas.openxmlformats.org/officeDocument/2006/relationships/customXml" Target="../ink/ink88.xml"/><Relationship Id="rId154" Type="http://schemas.openxmlformats.org/officeDocument/2006/relationships/customXml" Target="../ink/ink102.xml"/><Relationship Id="rId175" Type="http://schemas.openxmlformats.org/officeDocument/2006/relationships/customXml" Target="../ink/ink123.xml"/><Relationship Id="rId196" Type="http://schemas.openxmlformats.org/officeDocument/2006/relationships/image" Target="../media/image58.png"/><Relationship Id="rId200" Type="http://schemas.openxmlformats.org/officeDocument/2006/relationships/image" Target="../media/image60.png"/><Relationship Id="rId16" Type="http://schemas.openxmlformats.org/officeDocument/2006/relationships/image" Target="../media/image13.png"/><Relationship Id="rId221" Type="http://schemas.openxmlformats.org/officeDocument/2006/relationships/image" Target="../media/image66.png"/><Relationship Id="rId242" Type="http://schemas.openxmlformats.org/officeDocument/2006/relationships/customXml" Target="../ink/ink173.xml"/><Relationship Id="rId37" Type="http://schemas.openxmlformats.org/officeDocument/2006/relationships/customXml" Target="../ink/ink19.xml"/><Relationship Id="rId58" Type="http://schemas.openxmlformats.org/officeDocument/2006/relationships/image" Target="../media/image28.png"/><Relationship Id="rId79" Type="http://schemas.openxmlformats.org/officeDocument/2006/relationships/customXml" Target="../ink/ink46.xml"/><Relationship Id="rId102" Type="http://schemas.openxmlformats.org/officeDocument/2006/relationships/customXml" Target="../ink/ink66.xml"/><Relationship Id="rId123" Type="http://schemas.openxmlformats.org/officeDocument/2006/relationships/image" Target="../media/image46.png"/><Relationship Id="rId144" Type="http://schemas.openxmlformats.org/officeDocument/2006/relationships/image" Target="../media/image53.png"/><Relationship Id="rId90" Type="http://schemas.openxmlformats.org/officeDocument/2006/relationships/customXml" Target="../ink/ink55.xml"/><Relationship Id="rId165" Type="http://schemas.openxmlformats.org/officeDocument/2006/relationships/customXml" Target="../ink/ink113.xml"/><Relationship Id="rId186" Type="http://schemas.openxmlformats.org/officeDocument/2006/relationships/image" Target="../media/image57.png"/><Relationship Id="rId211" Type="http://schemas.openxmlformats.org/officeDocument/2006/relationships/customXml" Target="../ink/ink153.xml"/><Relationship Id="rId232" Type="http://schemas.openxmlformats.org/officeDocument/2006/relationships/customXml" Target="../ink/ink165.xml"/><Relationship Id="rId253" Type="http://schemas.openxmlformats.org/officeDocument/2006/relationships/customXml" Target="../ink/ink183.xml"/><Relationship Id="rId27" Type="http://schemas.openxmlformats.org/officeDocument/2006/relationships/customXml" Target="../ink/ink13.xml"/><Relationship Id="rId48" Type="http://schemas.openxmlformats.org/officeDocument/2006/relationships/image" Target="../media/image25.png"/><Relationship Id="rId69" Type="http://schemas.openxmlformats.org/officeDocument/2006/relationships/customXml" Target="../ink/ink40.xml"/><Relationship Id="rId113" Type="http://schemas.openxmlformats.org/officeDocument/2006/relationships/image" Target="../media/image42.png"/><Relationship Id="rId134" Type="http://schemas.openxmlformats.org/officeDocument/2006/relationships/image" Target="../media/image50.png"/><Relationship Id="rId80" Type="http://schemas.openxmlformats.org/officeDocument/2006/relationships/customXml" Target="../ink/ink47.xml"/><Relationship Id="rId155" Type="http://schemas.openxmlformats.org/officeDocument/2006/relationships/customXml" Target="../ink/ink103.xml"/><Relationship Id="rId176" Type="http://schemas.openxmlformats.org/officeDocument/2006/relationships/customXml" Target="../ink/ink124.xml"/><Relationship Id="rId197" Type="http://schemas.openxmlformats.org/officeDocument/2006/relationships/customXml" Target="../ink/ink143.xml"/><Relationship Id="rId201" Type="http://schemas.openxmlformats.org/officeDocument/2006/relationships/customXml" Target="../ink/ink145.xml"/><Relationship Id="rId222" Type="http://schemas.openxmlformats.org/officeDocument/2006/relationships/customXml" Target="../ink/ink160.xml"/><Relationship Id="rId243" Type="http://schemas.openxmlformats.org/officeDocument/2006/relationships/customXml" Target="../ink/ink174.xml"/><Relationship Id="rId17" Type="http://schemas.openxmlformats.org/officeDocument/2006/relationships/customXml" Target="../ink/ink8.xml"/><Relationship Id="rId38" Type="http://schemas.openxmlformats.org/officeDocument/2006/relationships/customXml" Target="../ink/ink20.xml"/><Relationship Id="rId59" Type="http://schemas.openxmlformats.org/officeDocument/2006/relationships/customXml" Target="../ink/ink35.xml"/><Relationship Id="rId103" Type="http://schemas.openxmlformats.org/officeDocument/2006/relationships/customXml" Target="../ink/ink67.xml"/><Relationship Id="rId124" Type="http://schemas.openxmlformats.org/officeDocument/2006/relationships/customXml" Target="../ink/ink82.xml"/><Relationship Id="rId70" Type="http://schemas.openxmlformats.org/officeDocument/2006/relationships/customXml" Target="../ink/ink41.xml"/><Relationship Id="rId91" Type="http://schemas.openxmlformats.org/officeDocument/2006/relationships/image" Target="../media/image40.png"/><Relationship Id="rId145" Type="http://schemas.openxmlformats.org/officeDocument/2006/relationships/customXml" Target="../ink/ink96.xml"/><Relationship Id="rId166" Type="http://schemas.openxmlformats.org/officeDocument/2006/relationships/customXml" Target="../ink/ink114.xml"/><Relationship Id="rId187" Type="http://schemas.openxmlformats.org/officeDocument/2006/relationships/customXml" Target="../ink/ink134.xml"/><Relationship Id="rId1" Type="http://schemas.openxmlformats.org/officeDocument/2006/relationships/slideLayout" Target="../slideLayouts/slideLayout2.xml"/><Relationship Id="rId212" Type="http://schemas.openxmlformats.org/officeDocument/2006/relationships/customXml" Target="../ink/ink154.xml"/><Relationship Id="rId233" Type="http://schemas.openxmlformats.org/officeDocument/2006/relationships/customXml" Target="../ink/ink166.xml"/><Relationship Id="rId254" Type="http://schemas.openxmlformats.org/officeDocument/2006/relationships/customXml" Target="../ink/ink184.xml"/><Relationship Id="rId28" Type="http://schemas.openxmlformats.org/officeDocument/2006/relationships/image" Target="../media/image19.png"/><Relationship Id="rId49" Type="http://schemas.openxmlformats.org/officeDocument/2006/relationships/customXml" Target="../ink/ink28.xml"/><Relationship Id="rId114" Type="http://schemas.openxmlformats.org/officeDocument/2006/relationships/customXml" Target="../ink/ink76.xml"/><Relationship Id="rId60" Type="http://schemas.openxmlformats.org/officeDocument/2006/relationships/image" Target="../media/image29.png"/><Relationship Id="rId81" Type="http://schemas.openxmlformats.org/officeDocument/2006/relationships/image" Target="../media/image38.png"/><Relationship Id="rId135" Type="http://schemas.openxmlformats.org/officeDocument/2006/relationships/customXml" Target="../ink/ink89.xml"/><Relationship Id="rId156" Type="http://schemas.openxmlformats.org/officeDocument/2006/relationships/customXml" Target="../ink/ink104.xml"/><Relationship Id="rId177" Type="http://schemas.openxmlformats.org/officeDocument/2006/relationships/customXml" Target="../ink/ink125.xml"/><Relationship Id="rId198" Type="http://schemas.openxmlformats.org/officeDocument/2006/relationships/image" Target="../media/image59.png"/><Relationship Id="rId202" Type="http://schemas.openxmlformats.org/officeDocument/2006/relationships/image" Target="../media/image61.png"/><Relationship Id="rId223" Type="http://schemas.openxmlformats.org/officeDocument/2006/relationships/image" Target="../media/image67.png"/><Relationship Id="rId244" Type="http://schemas.openxmlformats.org/officeDocument/2006/relationships/image" Target="../media/image74.png"/><Relationship Id="rId18" Type="http://schemas.openxmlformats.org/officeDocument/2006/relationships/image" Target="../media/image14.png"/><Relationship Id="rId39" Type="http://schemas.openxmlformats.org/officeDocument/2006/relationships/customXml" Target="../ink/ink21.xml"/><Relationship Id="rId50" Type="http://schemas.openxmlformats.org/officeDocument/2006/relationships/customXml" Target="../ink/ink29.xml"/><Relationship Id="rId104" Type="http://schemas.openxmlformats.org/officeDocument/2006/relationships/customXml" Target="../ink/ink68.xml"/><Relationship Id="rId125" Type="http://schemas.openxmlformats.org/officeDocument/2006/relationships/image" Target="../media/image47.png"/><Relationship Id="rId146" Type="http://schemas.openxmlformats.org/officeDocument/2006/relationships/customXml" Target="../ink/ink97.xml"/><Relationship Id="rId167" Type="http://schemas.openxmlformats.org/officeDocument/2006/relationships/customXml" Target="../ink/ink115.xml"/><Relationship Id="rId188" Type="http://schemas.openxmlformats.org/officeDocument/2006/relationships/customXml" Target="../ink/ink135.xml"/><Relationship Id="rId71" Type="http://schemas.openxmlformats.org/officeDocument/2006/relationships/image" Target="../media/image34.png"/><Relationship Id="rId92" Type="http://schemas.openxmlformats.org/officeDocument/2006/relationships/customXml" Target="../ink/ink56.xml"/><Relationship Id="rId213" Type="http://schemas.openxmlformats.org/officeDocument/2006/relationships/customXml" Target="../ink/ink155.xml"/><Relationship Id="rId234" Type="http://schemas.openxmlformats.org/officeDocument/2006/relationships/image" Target="../media/image72.png"/><Relationship Id="rId2" Type="http://schemas.openxmlformats.org/officeDocument/2006/relationships/image" Target="../media/image5.png"/><Relationship Id="rId29" Type="http://schemas.openxmlformats.org/officeDocument/2006/relationships/customXml" Target="../ink/ink14.xml"/><Relationship Id="rId255" Type="http://schemas.openxmlformats.org/officeDocument/2006/relationships/customXml" Target="../ink/ink185.xml"/><Relationship Id="rId40" Type="http://schemas.openxmlformats.org/officeDocument/2006/relationships/image" Target="../media/image23.png"/><Relationship Id="rId115" Type="http://schemas.openxmlformats.org/officeDocument/2006/relationships/image" Target="../media/image43.png"/><Relationship Id="rId136" Type="http://schemas.openxmlformats.org/officeDocument/2006/relationships/customXml" Target="../ink/ink90.xml"/><Relationship Id="rId157" Type="http://schemas.openxmlformats.org/officeDocument/2006/relationships/customXml" Target="../ink/ink105.xml"/><Relationship Id="rId178" Type="http://schemas.openxmlformats.org/officeDocument/2006/relationships/customXml" Target="../ink/ink126.xml"/><Relationship Id="rId61" Type="http://schemas.openxmlformats.org/officeDocument/2006/relationships/customXml" Target="../ink/ink36.xml"/><Relationship Id="rId82" Type="http://schemas.openxmlformats.org/officeDocument/2006/relationships/customXml" Target="../ink/ink48.xml"/><Relationship Id="rId199" Type="http://schemas.openxmlformats.org/officeDocument/2006/relationships/customXml" Target="../ink/ink144.xml"/><Relationship Id="rId203" Type="http://schemas.openxmlformats.org/officeDocument/2006/relationships/customXml" Target="../ink/ink146.xml"/><Relationship Id="rId19" Type="http://schemas.openxmlformats.org/officeDocument/2006/relationships/customXml" Target="../ink/ink9.xml"/><Relationship Id="rId224" Type="http://schemas.openxmlformats.org/officeDocument/2006/relationships/customXml" Target="../ink/ink161.xml"/><Relationship Id="rId245" Type="http://schemas.openxmlformats.org/officeDocument/2006/relationships/customXml" Target="../ink/ink175.xml"/><Relationship Id="rId30" Type="http://schemas.openxmlformats.org/officeDocument/2006/relationships/image" Target="../media/image20.png"/><Relationship Id="rId105" Type="http://schemas.openxmlformats.org/officeDocument/2006/relationships/customXml" Target="../ink/ink69.xml"/><Relationship Id="rId126" Type="http://schemas.openxmlformats.org/officeDocument/2006/relationships/customXml" Target="../ink/ink83.xml"/><Relationship Id="rId147" Type="http://schemas.openxmlformats.org/officeDocument/2006/relationships/customXml" Target="../ink/ink98.xml"/><Relationship Id="rId168" Type="http://schemas.openxmlformats.org/officeDocument/2006/relationships/customXml" Target="../ink/ink116.xml"/><Relationship Id="rId51" Type="http://schemas.openxmlformats.org/officeDocument/2006/relationships/customXml" Target="../ink/ink30.xml"/><Relationship Id="rId72" Type="http://schemas.openxmlformats.org/officeDocument/2006/relationships/customXml" Target="../ink/ink42.xml"/><Relationship Id="rId93" Type="http://schemas.openxmlformats.org/officeDocument/2006/relationships/customXml" Target="../ink/ink57.xml"/><Relationship Id="rId189" Type="http://schemas.openxmlformats.org/officeDocument/2006/relationships/customXml" Target="../ink/ink136.xml"/><Relationship Id="rId3" Type="http://schemas.openxmlformats.org/officeDocument/2006/relationships/customXml" Target="../ink/ink1.xml"/><Relationship Id="rId214" Type="http://schemas.openxmlformats.org/officeDocument/2006/relationships/customXml" Target="../ink/ink156.xml"/><Relationship Id="rId235" Type="http://schemas.openxmlformats.org/officeDocument/2006/relationships/customXml" Target="../ink/ink167.xml"/><Relationship Id="rId116" Type="http://schemas.openxmlformats.org/officeDocument/2006/relationships/customXml" Target="../ink/ink77.xml"/><Relationship Id="rId137" Type="http://schemas.openxmlformats.org/officeDocument/2006/relationships/customXml" Target="../ink/ink91.xml"/><Relationship Id="rId158" Type="http://schemas.openxmlformats.org/officeDocument/2006/relationships/customXml" Target="../ink/ink106.xml"/><Relationship Id="rId20" Type="http://schemas.openxmlformats.org/officeDocument/2006/relationships/image" Target="../media/image15.png"/><Relationship Id="rId41" Type="http://schemas.openxmlformats.org/officeDocument/2006/relationships/customXml" Target="../ink/ink22.xml"/><Relationship Id="rId62" Type="http://schemas.openxmlformats.org/officeDocument/2006/relationships/image" Target="../media/image30.png"/><Relationship Id="rId83" Type="http://schemas.openxmlformats.org/officeDocument/2006/relationships/image" Target="../media/image39.png"/><Relationship Id="rId179" Type="http://schemas.openxmlformats.org/officeDocument/2006/relationships/customXml" Target="../ink/ink127.xml"/><Relationship Id="rId190" Type="http://schemas.openxmlformats.org/officeDocument/2006/relationships/customXml" Target="../ink/ink137.xml"/><Relationship Id="rId204" Type="http://schemas.openxmlformats.org/officeDocument/2006/relationships/customXml" Target="../ink/ink147.xml"/><Relationship Id="rId225" Type="http://schemas.openxmlformats.org/officeDocument/2006/relationships/image" Target="../media/image68.png"/><Relationship Id="rId246" Type="http://schemas.openxmlformats.org/officeDocument/2006/relationships/customXml" Target="../ink/ink176.xml"/><Relationship Id="rId106" Type="http://schemas.openxmlformats.org/officeDocument/2006/relationships/customXml" Target="../ink/ink70.xml"/><Relationship Id="rId127" Type="http://schemas.openxmlformats.org/officeDocument/2006/relationships/image" Target="../media/image48.png"/><Relationship Id="rId10" Type="http://schemas.openxmlformats.org/officeDocument/2006/relationships/image" Target="../media/image10.png"/><Relationship Id="rId31" Type="http://schemas.openxmlformats.org/officeDocument/2006/relationships/customXml" Target="../ink/ink15.xml"/><Relationship Id="rId52" Type="http://schemas.openxmlformats.org/officeDocument/2006/relationships/image" Target="../media/image26.png"/><Relationship Id="rId73" Type="http://schemas.openxmlformats.org/officeDocument/2006/relationships/customXml" Target="../ink/ink43.xml"/><Relationship Id="rId94" Type="http://schemas.openxmlformats.org/officeDocument/2006/relationships/customXml" Target="../ink/ink58.xml"/><Relationship Id="rId148" Type="http://schemas.openxmlformats.org/officeDocument/2006/relationships/image" Target="../media/image54.png"/><Relationship Id="rId169" Type="http://schemas.openxmlformats.org/officeDocument/2006/relationships/customXml" Target="../ink/ink117.xml"/><Relationship Id="rId4" Type="http://schemas.openxmlformats.org/officeDocument/2006/relationships/image" Target="../media/image7.png"/><Relationship Id="rId180" Type="http://schemas.openxmlformats.org/officeDocument/2006/relationships/customXml" Target="../ink/ink128.xml"/><Relationship Id="rId215" Type="http://schemas.openxmlformats.org/officeDocument/2006/relationships/image" Target="../media/image63.png"/><Relationship Id="rId236" Type="http://schemas.openxmlformats.org/officeDocument/2006/relationships/customXml" Target="../ink/ink16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customXml" Target="../ink/ink190.xml"/><Relationship Id="rId18" Type="http://schemas.openxmlformats.org/officeDocument/2006/relationships/image" Target="../media/image84.png"/><Relationship Id="rId3" Type="http://schemas.openxmlformats.org/officeDocument/2006/relationships/image" Target="../media/image76.png"/><Relationship Id="rId21" Type="http://schemas.openxmlformats.org/officeDocument/2006/relationships/image" Target="../media/image86.png"/><Relationship Id="rId7" Type="http://schemas.openxmlformats.org/officeDocument/2006/relationships/customXml" Target="../ink/ink187.xml"/><Relationship Id="rId12" Type="http://schemas.openxmlformats.org/officeDocument/2006/relationships/image" Target="../media/image81.png"/><Relationship Id="rId17" Type="http://schemas.openxmlformats.org/officeDocument/2006/relationships/customXml" Target="../ink/ink192.xml"/><Relationship Id="rId2" Type="http://schemas.openxmlformats.org/officeDocument/2006/relationships/image" Target="../media/image75.png"/><Relationship Id="rId16" Type="http://schemas.openxmlformats.org/officeDocument/2006/relationships/image" Target="../media/image83.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customXml" Target="../ink/ink189.xml"/><Relationship Id="rId5" Type="http://schemas.openxmlformats.org/officeDocument/2006/relationships/customXml" Target="../ink/ink186.xml"/><Relationship Id="rId15" Type="http://schemas.openxmlformats.org/officeDocument/2006/relationships/customXml" Target="../ink/ink191.xml"/><Relationship Id="rId10" Type="http://schemas.openxmlformats.org/officeDocument/2006/relationships/image" Target="../media/image80.png"/><Relationship Id="rId19" Type="http://schemas.openxmlformats.org/officeDocument/2006/relationships/customXml" Target="../ink/ink193.xml"/><Relationship Id="rId4" Type="http://schemas.openxmlformats.org/officeDocument/2006/relationships/image" Target="../media/image77.png"/><Relationship Id="rId9" Type="http://schemas.openxmlformats.org/officeDocument/2006/relationships/customXml" Target="../ink/ink188.xml"/><Relationship Id="rId14"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E969-31B9-EFB9-7C32-F3079CBF8456}"/>
              </a:ext>
            </a:extLst>
          </p:cNvPr>
          <p:cNvSpPr>
            <a:spLocks noGrp="1"/>
          </p:cNvSpPr>
          <p:nvPr>
            <p:ph type="ctrTitle"/>
          </p:nvPr>
        </p:nvSpPr>
        <p:spPr>
          <a:xfrm>
            <a:off x="241385" y="1186438"/>
            <a:ext cx="5637778" cy="2069524"/>
          </a:xfrm>
        </p:spPr>
        <p:txBody>
          <a:bodyPr>
            <a:normAutofit/>
          </a:bodyPr>
          <a:lstStyle/>
          <a:p>
            <a:r>
              <a:rPr lang="en-US" sz="2800" dirty="0"/>
              <a:t>Utilizes 100’s of references to craft a narrative for the Cretaceous Sevier orogeny. It was previously poorly understood (1968)</a:t>
            </a:r>
          </a:p>
        </p:txBody>
      </p:sp>
      <p:sp>
        <p:nvSpPr>
          <p:cNvPr id="3" name="Subtitle 2">
            <a:extLst>
              <a:ext uri="{FF2B5EF4-FFF2-40B4-BE49-F238E27FC236}">
                <a16:creationId xmlns:a16="http://schemas.microsoft.com/office/drawing/2014/main" id="{D067AC72-93F6-B9EE-8D2A-5AC48EC85F0D}"/>
              </a:ext>
            </a:extLst>
          </p:cNvPr>
          <p:cNvSpPr>
            <a:spLocks noGrp="1"/>
          </p:cNvSpPr>
          <p:nvPr>
            <p:ph type="subTitle" idx="1"/>
          </p:nvPr>
        </p:nvSpPr>
        <p:spPr>
          <a:xfrm>
            <a:off x="787667" y="3367650"/>
            <a:ext cx="4312204" cy="1233849"/>
          </a:xfrm>
        </p:spPr>
        <p:txBody>
          <a:bodyPr/>
          <a:lstStyle/>
          <a:p>
            <a:r>
              <a:rPr lang="en-US" dirty="0"/>
              <a:t>Armstrong did a lot of the early age dating work on plutons in the Great Basin. </a:t>
            </a:r>
          </a:p>
        </p:txBody>
      </p:sp>
      <p:pic>
        <p:nvPicPr>
          <p:cNvPr id="5" name="Picture 4">
            <a:extLst>
              <a:ext uri="{FF2B5EF4-FFF2-40B4-BE49-F238E27FC236}">
                <a16:creationId xmlns:a16="http://schemas.microsoft.com/office/drawing/2014/main" id="{0B0EF709-94F6-C468-672C-009884D9C193}"/>
              </a:ext>
            </a:extLst>
          </p:cNvPr>
          <p:cNvPicPr>
            <a:picLocks noChangeAspect="1"/>
          </p:cNvPicPr>
          <p:nvPr/>
        </p:nvPicPr>
        <p:blipFill>
          <a:blip r:embed="rId2"/>
          <a:stretch>
            <a:fillRect/>
          </a:stretch>
        </p:blipFill>
        <p:spPr>
          <a:xfrm>
            <a:off x="49095" y="-1645"/>
            <a:ext cx="7029811" cy="1124008"/>
          </a:xfrm>
          <a:prstGeom prst="rect">
            <a:avLst/>
          </a:prstGeom>
        </p:spPr>
      </p:pic>
      <p:sp>
        <p:nvSpPr>
          <p:cNvPr id="9" name="Subtitle 2">
            <a:extLst>
              <a:ext uri="{FF2B5EF4-FFF2-40B4-BE49-F238E27FC236}">
                <a16:creationId xmlns:a16="http://schemas.microsoft.com/office/drawing/2014/main" id="{5635100F-0B0C-058B-4423-C270BF437E7E}"/>
              </a:ext>
            </a:extLst>
          </p:cNvPr>
          <p:cNvSpPr txBox="1">
            <a:spLocks/>
          </p:cNvSpPr>
          <p:nvPr/>
        </p:nvSpPr>
        <p:spPr>
          <a:xfrm>
            <a:off x="603462" y="4818927"/>
            <a:ext cx="4743555" cy="170526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“It is the writer’s opinion that eventually we shall know more about the orogenic history of the Great Basin because of the faulting and volcanics, not in spite of them, for they provide exposures in the third dimension and key horizons for reconstruction”</a:t>
            </a:r>
          </a:p>
        </p:txBody>
      </p:sp>
      <p:pic>
        <p:nvPicPr>
          <p:cNvPr id="10" name="Picture 9">
            <a:extLst>
              <a:ext uri="{FF2B5EF4-FFF2-40B4-BE49-F238E27FC236}">
                <a16:creationId xmlns:a16="http://schemas.microsoft.com/office/drawing/2014/main" id="{D5C63BCD-110B-6B04-EDBD-09AF0877BB81}"/>
              </a:ext>
            </a:extLst>
          </p:cNvPr>
          <p:cNvPicPr>
            <a:picLocks noChangeAspect="1"/>
          </p:cNvPicPr>
          <p:nvPr/>
        </p:nvPicPr>
        <p:blipFill>
          <a:blip r:embed="rId3"/>
          <a:stretch>
            <a:fillRect/>
          </a:stretch>
        </p:blipFill>
        <p:spPr>
          <a:xfrm rot="20331080">
            <a:off x="6307479" y="1293773"/>
            <a:ext cx="5003728" cy="4478600"/>
          </a:xfrm>
          <a:prstGeom prst="rect">
            <a:avLst/>
          </a:prstGeom>
        </p:spPr>
      </p:pic>
      <p:pic>
        <p:nvPicPr>
          <p:cNvPr id="4" name="Picture 3">
            <a:extLst>
              <a:ext uri="{FF2B5EF4-FFF2-40B4-BE49-F238E27FC236}">
                <a16:creationId xmlns:a16="http://schemas.microsoft.com/office/drawing/2014/main" id="{5063B05B-DE8A-035E-39EC-9075E4DC57FE}"/>
              </a:ext>
            </a:extLst>
          </p:cNvPr>
          <p:cNvPicPr>
            <a:picLocks noChangeAspect="1"/>
          </p:cNvPicPr>
          <p:nvPr/>
        </p:nvPicPr>
        <p:blipFill>
          <a:blip r:embed="rId4"/>
          <a:stretch>
            <a:fillRect/>
          </a:stretch>
        </p:blipFill>
        <p:spPr>
          <a:xfrm>
            <a:off x="8595540" y="5827723"/>
            <a:ext cx="2178162" cy="615982"/>
          </a:xfrm>
          <a:prstGeom prst="rect">
            <a:avLst/>
          </a:prstGeom>
        </p:spPr>
      </p:pic>
      <p:sp>
        <p:nvSpPr>
          <p:cNvPr id="6" name="TextBox 5">
            <a:extLst>
              <a:ext uri="{FF2B5EF4-FFF2-40B4-BE49-F238E27FC236}">
                <a16:creationId xmlns:a16="http://schemas.microsoft.com/office/drawing/2014/main" id="{3B9B5F98-E63B-9BBA-02DC-8FD64D3E60D4}"/>
              </a:ext>
            </a:extLst>
          </p:cNvPr>
          <p:cNvSpPr txBox="1"/>
          <p:nvPr/>
        </p:nvSpPr>
        <p:spPr>
          <a:xfrm>
            <a:off x="6352595" y="6517486"/>
            <a:ext cx="6097248" cy="215444"/>
          </a:xfrm>
          <a:prstGeom prst="rect">
            <a:avLst/>
          </a:prstGeom>
          <a:noFill/>
        </p:spPr>
        <p:txBody>
          <a:bodyPr wrap="square">
            <a:spAutoFit/>
          </a:bodyPr>
          <a:lstStyle/>
          <a:p>
            <a:r>
              <a:rPr lang="en-US" sz="800" b="0" i="1" dirty="0">
                <a:solidFill>
                  <a:srgbClr val="212529"/>
                </a:solidFill>
                <a:effectLst/>
                <a:latin typeface="Roboto" panose="02000000000000000000" pitchFamily="2" charset="0"/>
              </a:rPr>
              <a:t>From Idaho State University (modified from </a:t>
            </a:r>
            <a:r>
              <a:rPr lang="en-US" sz="800" b="0" i="1" dirty="0" err="1">
                <a:solidFill>
                  <a:srgbClr val="212529"/>
                </a:solidFill>
                <a:effectLst/>
                <a:latin typeface="Roboto" panose="02000000000000000000" pitchFamily="2" charset="0"/>
              </a:rPr>
              <a:t>Yonkee</a:t>
            </a:r>
            <a:r>
              <a:rPr lang="en-US" sz="800" b="0" i="1" dirty="0">
                <a:solidFill>
                  <a:srgbClr val="212529"/>
                </a:solidFill>
                <a:effectLst/>
                <a:latin typeface="Roboto" panose="02000000000000000000" pitchFamily="2" charset="0"/>
              </a:rPr>
              <a:t> and Weil, 2015 and Fitz Diaz et al., 2018)</a:t>
            </a:r>
            <a:endParaRPr lang="en-US" sz="800" dirty="0"/>
          </a:p>
        </p:txBody>
      </p:sp>
    </p:spTree>
    <p:extLst>
      <p:ext uri="{BB962C8B-B14F-4D97-AF65-F5344CB8AC3E}">
        <p14:creationId xmlns:p14="http://schemas.microsoft.com/office/powerpoint/2010/main" val="56845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8056-3FB7-F1CC-61C9-EE021899CE77}"/>
              </a:ext>
            </a:extLst>
          </p:cNvPr>
          <p:cNvSpPr>
            <a:spLocks noGrp="1"/>
          </p:cNvSpPr>
          <p:nvPr>
            <p:ph type="title"/>
          </p:nvPr>
        </p:nvSpPr>
        <p:spPr>
          <a:xfrm>
            <a:off x="138112" y="0"/>
            <a:ext cx="10515600" cy="1325563"/>
          </a:xfrm>
        </p:spPr>
        <p:txBody>
          <a:bodyPr/>
          <a:lstStyle/>
          <a:p>
            <a:r>
              <a:rPr lang="en-US" dirty="0"/>
              <a:t>Amounts of Displacement/</a:t>
            </a:r>
            <a:r>
              <a:rPr lang="en-US" dirty="0" err="1"/>
              <a:t>Shorterning</a:t>
            </a:r>
            <a:endParaRPr lang="en-US" dirty="0"/>
          </a:p>
        </p:txBody>
      </p:sp>
      <p:sp>
        <p:nvSpPr>
          <p:cNvPr id="3" name="Content Placeholder 2">
            <a:extLst>
              <a:ext uri="{FF2B5EF4-FFF2-40B4-BE49-F238E27FC236}">
                <a16:creationId xmlns:a16="http://schemas.microsoft.com/office/drawing/2014/main" id="{E045FEEC-6CF2-D9FF-E36E-9D93CCEB51F6}"/>
              </a:ext>
            </a:extLst>
          </p:cNvPr>
          <p:cNvSpPr>
            <a:spLocks noGrp="1"/>
          </p:cNvSpPr>
          <p:nvPr>
            <p:ph idx="1"/>
          </p:nvPr>
        </p:nvSpPr>
        <p:spPr>
          <a:xfrm>
            <a:off x="552450" y="1264443"/>
            <a:ext cx="10515600" cy="4351338"/>
          </a:xfrm>
        </p:spPr>
        <p:txBody>
          <a:bodyPr/>
          <a:lstStyle/>
          <a:p>
            <a:r>
              <a:rPr lang="en-US" dirty="0"/>
              <a:t>40-60 miles of offset is estimated by Armstrong</a:t>
            </a:r>
          </a:p>
          <a:p>
            <a:r>
              <a:rPr lang="en-US" dirty="0"/>
              <a:t>For a well-studied area in NE Utah and SW Wyoming, &gt;150 km is indicated resulting in 50% shortening (Peyton, </a:t>
            </a:r>
            <a:r>
              <a:rPr lang="en-US" dirty="0" err="1"/>
              <a:t>Constenius</a:t>
            </a:r>
            <a:r>
              <a:rPr lang="en-US" dirty="0"/>
              <a:t>, and </a:t>
            </a:r>
            <a:r>
              <a:rPr lang="en-US" dirty="0" err="1"/>
              <a:t>Decelles</a:t>
            </a:r>
            <a:r>
              <a:rPr lang="en-US" dirty="0"/>
              <a:t> (2011)</a:t>
            </a:r>
          </a:p>
        </p:txBody>
      </p:sp>
      <p:cxnSp>
        <p:nvCxnSpPr>
          <p:cNvPr id="5" name="Straight Connector 4">
            <a:extLst>
              <a:ext uri="{FF2B5EF4-FFF2-40B4-BE49-F238E27FC236}">
                <a16:creationId xmlns:a16="http://schemas.microsoft.com/office/drawing/2014/main" id="{F87C961E-1D18-EDF2-EFB8-60D4B79CB429}"/>
              </a:ext>
            </a:extLst>
          </p:cNvPr>
          <p:cNvCxnSpPr/>
          <p:nvPr/>
        </p:nvCxnSpPr>
        <p:spPr>
          <a:xfrm>
            <a:off x="1484477" y="6158707"/>
            <a:ext cx="2286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1E8D4DD-4D98-8243-D529-148C14625B10}"/>
              </a:ext>
            </a:extLst>
          </p:cNvPr>
          <p:cNvCxnSpPr/>
          <p:nvPr/>
        </p:nvCxnSpPr>
        <p:spPr>
          <a:xfrm>
            <a:off x="434343" y="3675062"/>
            <a:ext cx="4572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A60006B-BC0A-70BB-5F50-9FF30D244888}"/>
              </a:ext>
            </a:extLst>
          </p:cNvPr>
          <p:cNvPicPr>
            <a:picLocks noChangeAspect="1"/>
          </p:cNvPicPr>
          <p:nvPr/>
        </p:nvPicPr>
        <p:blipFill>
          <a:blip r:embed="rId2"/>
          <a:stretch>
            <a:fillRect/>
          </a:stretch>
        </p:blipFill>
        <p:spPr>
          <a:xfrm>
            <a:off x="7016812" y="2857489"/>
            <a:ext cx="3555938" cy="693245"/>
          </a:xfrm>
          <a:prstGeom prst="rect">
            <a:avLst/>
          </a:prstGeom>
        </p:spPr>
      </p:pic>
      <p:cxnSp>
        <p:nvCxnSpPr>
          <p:cNvPr id="12" name="Straight Arrow Connector 11">
            <a:extLst>
              <a:ext uri="{FF2B5EF4-FFF2-40B4-BE49-F238E27FC236}">
                <a16:creationId xmlns:a16="http://schemas.microsoft.com/office/drawing/2014/main" id="{C42FDDC1-22DC-5F05-A953-C1A4BDFC4EE4}"/>
              </a:ext>
            </a:extLst>
          </p:cNvPr>
          <p:cNvCxnSpPr/>
          <p:nvPr/>
        </p:nvCxnSpPr>
        <p:spPr>
          <a:xfrm>
            <a:off x="2543176" y="4014788"/>
            <a:ext cx="0" cy="1728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5234B36-5495-53E0-A627-923A8DA40823}"/>
              </a:ext>
            </a:extLst>
          </p:cNvPr>
          <p:cNvPicPr>
            <a:picLocks noChangeAspect="1"/>
          </p:cNvPicPr>
          <p:nvPr/>
        </p:nvPicPr>
        <p:blipFill>
          <a:blip r:embed="rId3"/>
          <a:stretch>
            <a:fillRect/>
          </a:stretch>
        </p:blipFill>
        <p:spPr>
          <a:xfrm>
            <a:off x="4550284" y="3809458"/>
            <a:ext cx="7742482" cy="2742991"/>
          </a:xfrm>
          <a:prstGeom prst="rect">
            <a:avLst/>
          </a:prstGeom>
        </p:spPr>
      </p:pic>
      <p:sp>
        <p:nvSpPr>
          <p:cNvPr id="15" name="Title 1">
            <a:extLst>
              <a:ext uri="{FF2B5EF4-FFF2-40B4-BE49-F238E27FC236}">
                <a16:creationId xmlns:a16="http://schemas.microsoft.com/office/drawing/2014/main" id="{7603E1D3-05A4-59E8-7957-1125BC101A7C}"/>
              </a:ext>
            </a:extLst>
          </p:cNvPr>
          <p:cNvSpPr txBox="1">
            <a:spLocks/>
          </p:cNvSpPr>
          <p:nvPr/>
        </p:nvSpPr>
        <p:spPr>
          <a:xfrm>
            <a:off x="1417854" y="3403638"/>
            <a:ext cx="2250644" cy="29419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t>Width of section before shortening</a:t>
            </a:r>
          </a:p>
        </p:txBody>
      </p:sp>
      <p:sp>
        <p:nvSpPr>
          <p:cNvPr id="16" name="Title 1">
            <a:extLst>
              <a:ext uri="{FF2B5EF4-FFF2-40B4-BE49-F238E27FC236}">
                <a16:creationId xmlns:a16="http://schemas.microsoft.com/office/drawing/2014/main" id="{7403E041-332A-2CB4-7834-E7CAA7CD32E1}"/>
              </a:ext>
            </a:extLst>
          </p:cNvPr>
          <p:cNvSpPr txBox="1">
            <a:spLocks/>
          </p:cNvSpPr>
          <p:nvPr/>
        </p:nvSpPr>
        <p:spPr>
          <a:xfrm>
            <a:off x="1595021" y="5766342"/>
            <a:ext cx="2250644" cy="2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t>Width of crust after shortening</a:t>
            </a:r>
          </a:p>
        </p:txBody>
      </p:sp>
    </p:spTree>
    <p:extLst>
      <p:ext uri="{BB962C8B-B14F-4D97-AF65-F5344CB8AC3E}">
        <p14:creationId xmlns:p14="http://schemas.microsoft.com/office/powerpoint/2010/main" val="234383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2CF5-FDEC-AA07-56BE-DAAF5EF33D38}"/>
              </a:ext>
            </a:extLst>
          </p:cNvPr>
          <p:cNvSpPr>
            <a:spLocks noGrp="1"/>
          </p:cNvSpPr>
          <p:nvPr>
            <p:ph type="title"/>
          </p:nvPr>
        </p:nvSpPr>
        <p:spPr>
          <a:xfrm>
            <a:off x="0" y="0"/>
            <a:ext cx="6635101" cy="911442"/>
          </a:xfrm>
        </p:spPr>
        <p:txBody>
          <a:bodyPr/>
          <a:lstStyle/>
          <a:p>
            <a:r>
              <a:rPr lang="en-US" dirty="0"/>
              <a:t>Sevier Hinterland</a:t>
            </a:r>
          </a:p>
        </p:txBody>
      </p:sp>
      <p:sp>
        <p:nvSpPr>
          <p:cNvPr id="3" name="Content Placeholder 2">
            <a:extLst>
              <a:ext uri="{FF2B5EF4-FFF2-40B4-BE49-F238E27FC236}">
                <a16:creationId xmlns:a16="http://schemas.microsoft.com/office/drawing/2014/main" id="{A895E35F-02B1-3AC7-325B-D5377C1663C0}"/>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BD145A11-8C94-5E32-8B55-92ACADA58872}"/>
              </a:ext>
            </a:extLst>
          </p:cNvPr>
          <p:cNvSpPr txBox="1"/>
          <p:nvPr/>
        </p:nvSpPr>
        <p:spPr>
          <a:xfrm>
            <a:off x="8609529" y="6551048"/>
            <a:ext cx="1866155" cy="215444"/>
          </a:xfrm>
          <a:prstGeom prst="rect">
            <a:avLst/>
          </a:prstGeom>
          <a:noFill/>
        </p:spPr>
        <p:txBody>
          <a:bodyPr wrap="square">
            <a:spAutoFit/>
          </a:bodyPr>
          <a:lstStyle/>
          <a:p>
            <a:r>
              <a:rPr lang="en-US" sz="800" b="0" i="1" dirty="0">
                <a:solidFill>
                  <a:srgbClr val="212529"/>
                </a:solidFill>
                <a:effectLst/>
                <a:latin typeface="Roboto" panose="02000000000000000000" pitchFamily="2" charset="0"/>
              </a:rPr>
              <a:t>From Long (2015)</a:t>
            </a:r>
            <a:endParaRPr lang="en-US" sz="800" dirty="0"/>
          </a:p>
        </p:txBody>
      </p:sp>
      <p:pic>
        <p:nvPicPr>
          <p:cNvPr id="7" name="Picture 6">
            <a:extLst>
              <a:ext uri="{FF2B5EF4-FFF2-40B4-BE49-F238E27FC236}">
                <a16:creationId xmlns:a16="http://schemas.microsoft.com/office/drawing/2014/main" id="{0FA801DB-98A6-CDF6-B61C-F8411FAE5026}"/>
              </a:ext>
            </a:extLst>
          </p:cNvPr>
          <p:cNvPicPr>
            <a:picLocks noChangeAspect="1"/>
          </p:cNvPicPr>
          <p:nvPr/>
        </p:nvPicPr>
        <p:blipFill>
          <a:blip r:embed="rId2"/>
          <a:stretch>
            <a:fillRect/>
          </a:stretch>
        </p:blipFill>
        <p:spPr>
          <a:xfrm>
            <a:off x="264921" y="1825625"/>
            <a:ext cx="6635101" cy="4820118"/>
          </a:xfrm>
          <a:prstGeom prst="rect">
            <a:avLst/>
          </a:prstGeom>
        </p:spPr>
      </p:pic>
      <p:pic>
        <p:nvPicPr>
          <p:cNvPr id="9" name="Picture 8">
            <a:extLst>
              <a:ext uri="{FF2B5EF4-FFF2-40B4-BE49-F238E27FC236}">
                <a16:creationId xmlns:a16="http://schemas.microsoft.com/office/drawing/2014/main" id="{7DBE5CD3-2357-10B7-E406-DD435D33EB3C}"/>
              </a:ext>
            </a:extLst>
          </p:cNvPr>
          <p:cNvPicPr>
            <a:picLocks noChangeAspect="1"/>
          </p:cNvPicPr>
          <p:nvPr/>
        </p:nvPicPr>
        <p:blipFill>
          <a:blip r:embed="rId3"/>
          <a:stretch>
            <a:fillRect/>
          </a:stretch>
        </p:blipFill>
        <p:spPr>
          <a:xfrm>
            <a:off x="7358999" y="162945"/>
            <a:ext cx="4367213" cy="6327300"/>
          </a:xfrm>
          <a:prstGeom prst="rect">
            <a:avLst/>
          </a:prstGeom>
        </p:spPr>
      </p:pic>
      <p:sp>
        <p:nvSpPr>
          <p:cNvPr id="10" name="Content Placeholder 2">
            <a:extLst>
              <a:ext uri="{FF2B5EF4-FFF2-40B4-BE49-F238E27FC236}">
                <a16:creationId xmlns:a16="http://schemas.microsoft.com/office/drawing/2014/main" id="{5FAAC5FF-065C-32FF-0106-CCBEE0ECDF8D}"/>
              </a:ext>
            </a:extLst>
          </p:cNvPr>
          <p:cNvSpPr txBox="1">
            <a:spLocks/>
          </p:cNvSpPr>
          <p:nvPr/>
        </p:nvSpPr>
        <p:spPr>
          <a:xfrm>
            <a:off x="264921" y="825717"/>
            <a:ext cx="49059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Armstrong notes that west of the Sevier thrust belt in Eastern Nevada is an area of broad open folds (Eastern Nevada Fold Belt of Long)</a:t>
            </a:r>
          </a:p>
        </p:txBody>
      </p:sp>
    </p:spTree>
    <p:extLst>
      <p:ext uri="{BB962C8B-B14F-4D97-AF65-F5344CB8AC3E}">
        <p14:creationId xmlns:p14="http://schemas.microsoft.com/office/powerpoint/2010/main" val="325999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CD05-45B5-2689-7FE5-4692AD5FD09B}"/>
              </a:ext>
            </a:extLst>
          </p:cNvPr>
          <p:cNvSpPr>
            <a:spLocks noGrp="1"/>
          </p:cNvSpPr>
          <p:nvPr>
            <p:ph type="title"/>
          </p:nvPr>
        </p:nvSpPr>
        <p:spPr>
          <a:xfrm>
            <a:off x="0" y="16910"/>
            <a:ext cx="10515600" cy="1039670"/>
          </a:xfrm>
        </p:spPr>
        <p:txBody>
          <a:bodyPr/>
          <a:lstStyle/>
          <a:p>
            <a:r>
              <a:rPr lang="en-US" dirty="0"/>
              <a:t>Sevier Hinterland</a:t>
            </a:r>
          </a:p>
        </p:txBody>
      </p:sp>
      <p:sp>
        <p:nvSpPr>
          <p:cNvPr id="3" name="Content Placeholder 2">
            <a:extLst>
              <a:ext uri="{FF2B5EF4-FFF2-40B4-BE49-F238E27FC236}">
                <a16:creationId xmlns:a16="http://schemas.microsoft.com/office/drawing/2014/main" id="{A800BDF5-B8A9-3381-0EA2-6667AA3E968E}"/>
              </a:ext>
            </a:extLst>
          </p:cNvPr>
          <p:cNvSpPr>
            <a:spLocks noGrp="1"/>
          </p:cNvSpPr>
          <p:nvPr>
            <p:ph idx="1"/>
          </p:nvPr>
        </p:nvSpPr>
        <p:spPr>
          <a:xfrm>
            <a:off x="0" y="771078"/>
            <a:ext cx="7469982" cy="2893667"/>
          </a:xfrm>
        </p:spPr>
        <p:txBody>
          <a:bodyPr/>
          <a:lstStyle/>
          <a:p>
            <a:r>
              <a:rPr lang="en-US" dirty="0"/>
              <a:t>Sevier thrusts breach the surface in the Central Nevada Thrust Belt. </a:t>
            </a:r>
          </a:p>
          <a:p>
            <a:pPr lvl="1"/>
            <a:r>
              <a:rPr lang="en-US" dirty="0"/>
              <a:t>Good examples in the Eureka district.</a:t>
            </a:r>
          </a:p>
          <a:p>
            <a:pPr lvl="2"/>
            <a:r>
              <a:rPr lang="en-US" dirty="0"/>
              <a:t>Eureka culmination is a 20km wide, 4.5 km tall anticline interpreted to have resulted from 9km of slip along Ratto Canyon thrust.</a:t>
            </a:r>
          </a:p>
          <a:p>
            <a:pPr lvl="2"/>
            <a:r>
              <a:rPr lang="en-US" dirty="0"/>
              <a:t>Postdates Sevier by ~10-30 My</a:t>
            </a:r>
          </a:p>
        </p:txBody>
      </p:sp>
      <p:pic>
        <p:nvPicPr>
          <p:cNvPr id="4" name="Picture 3">
            <a:extLst>
              <a:ext uri="{FF2B5EF4-FFF2-40B4-BE49-F238E27FC236}">
                <a16:creationId xmlns:a16="http://schemas.microsoft.com/office/drawing/2014/main" id="{A76A652D-5F11-2464-9C45-9975CE9E4520}"/>
              </a:ext>
            </a:extLst>
          </p:cNvPr>
          <p:cNvPicPr>
            <a:picLocks noChangeAspect="1"/>
          </p:cNvPicPr>
          <p:nvPr/>
        </p:nvPicPr>
        <p:blipFill>
          <a:blip r:embed="rId2"/>
          <a:stretch>
            <a:fillRect/>
          </a:stretch>
        </p:blipFill>
        <p:spPr>
          <a:xfrm>
            <a:off x="1347147" y="3271062"/>
            <a:ext cx="4914298" cy="3570028"/>
          </a:xfrm>
          <a:prstGeom prst="rect">
            <a:avLst/>
          </a:prstGeom>
        </p:spPr>
      </p:pic>
      <p:pic>
        <p:nvPicPr>
          <p:cNvPr id="6" name="Picture 5">
            <a:extLst>
              <a:ext uri="{FF2B5EF4-FFF2-40B4-BE49-F238E27FC236}">
                <a16:creationId xmlns:a16="http://schemas.microsoft.com/office/drawing/2014/main" id="{4F9658C2-CDEF-06DC-2B1C-E338444D6DDE}"/>
              </a:ext>
            </a:extLst>
          </p:cNvPr>
          <p:cNvPicPr>
            <a:picLocks noChangeAspect="1"/>
          </p:cNvPicPr>
          <p:nvPr/>
        </p:nvPicPr>
        <p:blipFill>
          <a:blip r:embed="rId3"/>
          <a:stretch>
            <a:fillRect/>
          </a:stretch>
        </p:blipFill>
        <p:spPr>
          <a:xfrm>
            <a:off x="7384641" y="2928743"/>
            <a:ext cx="3808561" cy="3720671"/>
          </a:xfrm>
          <a:prstGeom prst="rect">
            <a:avLst/>
          </a:prstGeom>
        </p:spPr>
      </p:pic>
      <p:pic>
        <p:nvPicPr>
          <p:cNvPr id="8" name="Picture 7">
            <a:extLst>
              <a:ext uri="{FF2B5EF4-FFF2-40B4-BE49-F238E27FC236}">
                <a16:creationId xmlns:a16="http://schemas.microsoft.com/office/drawing/2014/main" id="{F1AA74CA-7559-20F4-572B-D74E43AB808D}"/>
              </a:ext>
            </a:extLst>
          </p:cNvPr>
          <p:cNvPicPr>
            <a:picLocks noChangeAspect="1"/>
          </p:cNvPicPr>
          <p:nvPr/>
        </p:nvPicPr>
        <p:blipFill>
          <a:blip r:embed="rId4"/>
          <a:stretch>
            <a:fillRect/>
          </a:stretch>
        </p:blipFill>
        <p:spPr>
          <a:xfrm>
            <a:off x="7804468" y="232316"/>
            <a:ext cx="2968909" cy="2670302"/>
          </a:xfrm>
          <a:prstGeom prst="rect">
            <a:avLst/>
          </a:prstGeom>
        </p:spPr>
      </p:pic>
      <p:sp>
        <p:nvSpPr>
          <p:cNvPr id="9" name="TextBox 8">
            <a:extLst>
              <a:ext uri="{FF2B5EF4-FFF2-40B4-BE49-F238E27FC236}">
                <a16:creationId xmlns:a16="http://schemas.microsoft.com/office/drawing/2014/main" id="{AEDB07D5-FB2A-CE15-3943-15FEB44D8011}"/>
              </a:ext>
            </a:extLst>
          </p:cNvPr>
          <p:cNvSpPr txBox="1"/>
          <p:nvPr/>
        </p:nvSpPr>
        <p:spPr>
          <a:xfrm>
            <a:off x="8828038" y="6625684"/>
            <a:ext cx="1866155" cy="215444"/>
          </a:xfrm>
          <a:prstGeom prst="rect">
            <a:avLst/>
          </a:prstGeom>
          <a:noFill/>
        </p:spPr>
        <p:txBody>
          <a:bodyPr wrap="square">
            <a:spAutoFit/>
          </a:bodyPr>
          <a:lstStyle/>
          <a:p>
            <a:r>
              <a:rPr lang="en-US" sz="800" b="0" i="1" dirty="0">
                <a:solidFill>
                  <a:srgbClr val="212529"/>
                </a:solidFill>
                <a:effectLst/>
                <a:latin typeface="Roboto" panose="02000000000000000000" pitchFamily="2" charset="0"/>
              </a:rPr>
              <a:t>From Long (2014)</a:t>
            </a:r>
            <a:endParaRPr lang="en-US" sz="800" dirty="0"/>
          </a:p>
        </p:txBody>
      </p:sp>
      <p:cxnSp>
        <p:nvCxnSpPr>
          <p:cNvPr id="11" name="Straight Arrow Connector 10">
            <a:extLst>
              <a:ext uri="{FF2B5EF4-FFF2-40B4-BE49-F238E27FC236}">
                <a16:creationId xmlns:a16="http://schemas.microsoft.com/office/drawing/2014/main" id="{70CA1AB3-C315-55A8-445B-9C5689B61D00}"/>
              </a:ext>
            </a:extLst>
          </p:cNvPr>
          <p:cNvCxnSpPr/>
          <p:nvPr/>
        </p:nvCxnSpPr>
        <p:spPr>
          <a:xfrm>
            <a:off x="6858000" y="2657475"/>
            <a:ext cx="1264444" cy="2286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44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2D4CA-AF54-0C7D-C11C-AAB71E402462}"/>
              </a:ext>
            </a:extLst>
          </p:cNvPr>
          <p:cNvSpPr>
            <a:spLocks noGrp="1"/>
          </p:cNvSpPr>
          <p:nvPr>
            <p:ph idx="1"/>
          </p:nvPr>
        </p:nvSpPr>
        <p:spPr>
          <a:xfrm>
            <a:off x="9617242" y="331060"/>
            <a:ext cx="2382253" cy="3783740"/>
          </a:xfrm>
        </p:spPr>
        <p:txBody>
          <a:bodyPr>
            <a:normAutofit/>
          </a:bodyPr>
          <a:lstStyle/>
          <a:p>
            <a:r>
              <a:rPr lang="en-US" sz="1400" dirty="0"/>
              <a:t>The frontal Sevier orogenic belt developed from the late Jurassic to late Cretaceous in western Utah and south-eastern Nevada.</a:t>
            </a:r>
          </a:p>
          <a:p>
            <a:r>
              <a:rPr lang="en-US" sz="1400" dirty="0"/>
              <a:t>It is now considered a classic example of thin-skinned thrusting</a:t>
            </a:r>
          </a:p>
          <a:p>
            <a:r>
              <a:rPr lang="en-US" sz="1400" dirty="0"/>
              <a:t>West of the frontal belt, the orogeny coincides with zones of folding, thrusting, and plutonism in the central and eastern Great Basin (Sevier Hinterland)</a:t>
            </a:r>
          </a:p>
        </p:txBody>
      </p:sp>
      <p:pic>
        <p:nvPicPr>
          <p:cNvPr id="7" name="Picture 6">
            <a:extLst>
              <a:ext uri="{FF2B5EF4-FFF2-40B4-BE49-F238E27FC236}">
                <a16:creationId xmlns:a16="http://schemas.microsoft.com/office/drawing/2014/main" id="{C6E12959-D79C-638A-7D99-46A2C81E9B1F}"/>
              </a:ext>
            </a:extLst>
          </p:cNvPr>
          <p:cNvPicPr>
            <a:picLocks noChangeAspect="1"/>
          </p:cNvPicPr>
          <p:nvPr/>
        </p:nvPicPr>
        <p:blipFill>
          <a:blip r:embed="rId2"/>
          <a:stretch>
            <a:fillRect/>
          </a:stretch>
        </p:blipFill>
        <p:spPr>
          <a:xfrm>
            <a:off x="-342465" y="0"/>
            <a:ext cx="10053678" cy="6134973"/>
          </a:xfrm>
          <a:prstGeom prst="rect">
            <a:avLst/>
          </a:prstGeom>
        </p:spPr>
      </p:pic>
      <p:sp>
        <p:nvSpPr>
          <p:cNvPr id="5" name="Oval 4">
            <a:extLst>
              <a:ext uri="{FF2B5EF4-FFF2-40B4-BE49-F238E27FC236}">
                <a16:creationId xmlns:a16="http://schemas.microsoft.com/office/drawing/2014/main" id="{A8C6F5F0-FDBE-A8E9-836F-EF5BF2A71496}"/>
              </a:ext>
            </a:extLst>
          </p:cNvPr>
          <p:cNvSpPr/>
          <p:nvPr/>
        </p:nvSpPr>
        <p:spPr>
          <a:xfrm>
            <a:off x="3657601" y="513346"/>
            <a:ext cx="2574758" cy="1074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D8E2325-DB98-2726-1514-7250A5C185CC}"/>
              </a:ext>
            </a:extLst>
          </p:cNvPr>
          <p:cNvSpPr/>
          <p:nvPr/>
        </p:nvSpPr>
        <p:spPr>
          <a:xfrm>
            <a:off x="3721769" y="4435641"/>
            <a:ext cx="2815390" cy="1074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87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D110-A7F1-3C07-AEB9-BA6C2BD79FDD}"/>
              </a:ext>
            </a:extLst>
          </p:cNvPr>
          <p:cNvSpPr>
            <a:spLocks noGrp="1"/>
          </p:cNvSpPr>
          <p:nvPr>
            <p:ph type="title"/>
          </p:nvPr>
        </p:nvSpPr>
        <p:spPr>
          <a:xfrm>
            <a:off x="0" y="-91107"/>
            <a:ext cx="12192000" cy="1325563"/>
          </a:xfrm>
        </p:spPr>
        <p:txBody>
          <a:bodyPr/>
          <a:lstStyle/>
          <a:p>
            <a:pPr algn="ctr"/>
            <a:r>
              <a:rPr lang="en-US" dirty="0"/>
              <a:t>Early Evidence for the Sevier</a:t>
            </a:r>
          </a:p>
        </p:txBody>
      </p:sp>
      <p:sp>
        <p:nvSpPr>
          <p:cNvPr id="3" name="Content Placeholder 2">
            <a:extLst>
              <a:ext uri="{FF2B5EF4-FFF2-40B4-BE49-F238E27FC236}">
                <a16:creationId xmlns:a16="http://schemas.microsoft.com/office/drawing/2014/main" id="{9C439375-E619-817C-2453-34CFDDE3F50F}"/>
              </a:ext>
            </a:extLst>
          </p:cNvPr>
          <p:cNvSpPr>
            <a:spLocks noGrp="1"/>
          </p:cNvSpPr>
          <p:nvPr>
            <p:ph idx="1"/>
          </p:nvPr>
        </p:nvSpPr>
        <p:spPr>
          <a:xfrm>
            <a:off x="802877" y="1038509"/>
            <a:ext cx="10636770" cy="1827937"/>
          </a:xfrm>
        </p:spPr>
        <p:txBody>
          <a:bodyPr>
            <a:normAutofit fontScale="62500" lnSpcReduction="20000"/>
          </a:bodyPr>
          <a:lstStyle/>
          <a:p>
            <a:r>
              <a:rPr lang="en-US" dirty="0"/>
              <a:t>Jurassic to Cretaceous rocks are rare and localized in eastern Nevada but are significant and thick in eastern Utah and western Colorado</a:t>
            </a:r>
          </a:p>
          <a:p>
            <a:r>
              <a:rPr lang="en-US" dirty="0"/>
              <a:t>Geologists had recognized that these Mesozoic clastic rocks in eastern Utah and Colorado had a western source with clasts of carbonate and siliciclastic rocks outcropping in Nevada and western Utah</a:t>
            </a:r>
          </a:p>
          <a:p>
            <a:pPr lvl="1"/>
            <a:r>
              <a:rPr lang="en-US" dirty="0"/>
              <a:t>Deposits coarsen to the west</a:t>
            </a:r>
          </a:p>
          <a:p>
            <a:pPr lvl="1"/>
            <a:r>
              <a:rPr lang="en-US" dirty="0"/>
              <a:t>Angular unconformities are more common to the west (deposition synchronous with deformation)</a:t>
            </a:r>
          </a:p>
          <a:p>
            <a:pPr lvl="1"/>
            <a:r>
              <a:rPr lang="en-US" dirty="0"/>
              <a:t>“Inverted” clast provenance – clast ages get older as sediment gets younger (progressive erosion of thrust sheet)</a:t>
            </a:r>
          </a:p>
          <a:p>
            <a:endParaRPr lang="en-US" dirty="0"/>
          </a:p>
        </p:txBody>
      </p:sp>
      <p:pic>
        <p:nvPicPr>
          <p:cNvPr id="5" name="Picture 4">
            <a:extLst>
              <a:ext uri="{FF2B5EF4-FFF2-40B4-BE49-F238E27FC236}">
                <a16:creationId xmlns:a16="http://schemas.microsoft.com/office/drawing/2014/main" id="{5EE41726-7D1D-5DE1-8A18-71BC7F0C67AF}"/>
              </a:ext>
            </a:extLst>
          </p:cNvPr>
          <p:cNvPicPr>
            <a:picLocks noChangeAspect="1"/>
          </p:cNvPicPr>
          <p:nvPr/>
        </p:nvPicPr>
        <p:blipFill>
          <a:blip r:embed="rId2"/>
          <a:stretch>
            <a:fillRect/>
          </a:stretch>
        </p:blipFill>
        <p:spPr>
          <a:xfrm>
            <a:off x="3770701" y="3001726"/>
            <a:ext cx="8017107" cy="3626086"/>
          </a:xfrm>
          <a:prstGeom prst="rect">
            <a:avLst/>
          </a:prstGeom>
        </p:spPr>
      </p:pic>
      <p:pic>
        <p:nvPicPr>
          <p:cNvPr id="7" name="Picture 6">
            <a:extLst>
              <a:ext uri="{FF2B5EF4-FFF2-40B4-BE49-F238E27FC236}">
                <a16:creationId xmlns:a16="http://schemas.microsoft.com/office/drawing/2014/main" id="{728A75E9-9380-54EC-EF3B-C109BF171537}"/>
              </a:ext>
            </a:extLst>
          </p:cNvPr>
          <p:cNvPicPr>
            <a:picLocks noChangeAspect="1"/>
          </p:cNvPicPr>
          <p:nvPr/>
        </p:nvPicPr>
        <p:blipFill>
          <a:blip r:embed="rId3"/>
          <a:stretch>
            <a:fillRect/>
          </a:stretch>
        </p:blipFill>
        <p:spPr>
          <a:xfrm>
            <a:off x="404192" y="3371964"/>
            <a:ext cx="3072814" cy="2750330"/>
          </a:xfrm>
          <a:prstGeom prst="rect">
            <a:avLst/>
          </a:prstGeom>
        </p:spPr>
      </p:pic>
      <p:pic>
        <p:nvPicPr>
          <p:cNvPr id="9" name="Picture 8">
            <a:extLst>
              <a:ext uri="{FF2B5EF4-FFF2-40B4-BE49-F238E27FC236}">
                <a16:creationId xmlns:a16="http://schemas.microsoft.com/office/drawing/2014/main" id="{24283D2B-51FD-F79F-6614-B80096684BE1}"/>
              </a:ext>
            </a:extLst>
          </p:cNvPr>
          <p:cNvPicPr>
            <a:picLocks noChangeAspect="1"/>
          </p:cNvPicPr>
          <p:nvPr/>
        </p:nvPicPr>
        <p:blipFill>
          <a:blip r:embed="rId4"/>
          <a:stretch>
            <a:fillRect/>
          </a:stretch>
        </p:blipFill>
        <p:spPr>
          <a:xfrm>
            <a:off x="851518" y="6011830"/>
            <a:ext cx="2178162" cy="615982"/>
          </a:xfrm>
          <a:prstGeom prst="rect">
            <a:avLst/>
          </a:prstGeom>
        </p:spPr>
      </p:pic>
      <p:sp>
        <p:nvSpPr>
          <p:cNvPr id="11" name="TextBox 10">
            <a:extLst>
              <a:ext uri="{FF2B5EF4-FFF2-40B4-BE49-F238E27FC236}">
                <a16:creationId xmlns:a16="http://schemas.microsoft.com/office/drawing/2014/main" id="{3CA740B6-F3D7-1255-BAB8-9DDC91EE1571}"/>
              </a:ext>
            </a:extLst>
          </p:cNvPr>
          <p:cNvSpPr txBox="1"/>
          <p:nvPr/>
        </p:nvSpPr>
        <p:spPr>
          <a:xfrm>
            <a:off x="24014" y="6627812"/>
            <a:ext cx="6097248" cy="215444"/>
          </a:xfrm>
          <a:prstGeom prst="rect">
            <a:avLst/>
          </a:prstGeom>
          <a:noFill/>
        </p:spPr>
        <p:txBody>
          <a:bodyPr wrap="square">
            <a:spAutoFit/>
          </a:bodyPr>
          <a:lstStyle/>
          <a:p>
            <a:r>
              <a:rPr lang="en-US" sz="800" b="0" i="1" dirty="0">
                <a:solidFill>
                  <a:srgbClr val="212529"/>
                </a:solidFill>
                <a:effectLst/>
                <a:latin typeface="Roboto" panose="02000000000000000000" pitchFamily="2" charset="0"/>
              </a:rPr>
              <a:t>From Idaho State University (modified from </a:t>
            </a:r>
            <a:r>
              <a:rPr lang="en-US" sz="800" b="0" i="1" dirty="0" err="1">
                <a:solidFill>
                  <a:srgbClr val="212529"/>
                </a:solidFill>
                <a:effectLst/>
                <a:latin typeface="Roboto" panose="02000000000000000000" pitchFamily="2" charset="0"/>
              </a:rPr>
              <a:t>Yonkee</a:t>
            </a:r>
            <a:r>
              <a:rPr lang="en-US" sz="800" b="0" i="1" dirty="0">
                <a:solidFill>
                  <a:srgbClr val="212529"/>
                </a:solidFill>
                <a:effectLst/>
                <a:latin typeface="Roboto" panose="02000000000000000000" pitchFamily="2" charset="0"/>
              </a:rPr>
              <a:t> and Weil, 2015 and Fitz Diaz et al., 2018)</a:t>
            </a:r>
            <a:endParaRPr lang="en-US" sz="800" dirty="0"/>
          </a:p>
        </p:txBody>
      </p:sp>
    </p:spTree>
    <p:extLst>
      <p:ext uri="{BB962C8B-B14F-4D97-AF65-F5344CB8AC3E}">
        <p14:creationId xmlns:p14="http://schemas.microsoft.com/office/powerpoint/2010/main" val="272970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92D7-E184-72B7-1B1E-C0D8D573CCA9}"/>
              </a:ext>
            </a:extLst>
          </p:cNvPr>
          <p:cNvSpPr>
            <a:spLocks noGrp="1"/>
          </p:cNvSpPr>
          <p:nvPr>
            <p:ph type="title"/>
          </p:nvPr>
        </p:nvSpPr>
        <p:spPr>
          <a:xfrm>
            <a:off x="0" y="18255"/>
            <a:ext cx="12192000" cy="1325563"/>
          </a:xfrm>
        </p:spPr>
        <p:txBody>
          <a:bodyPr/>
          <a:lstStyle/>
          <a:p>
            <a:pPr algn="ctr"/>
            <a:r>
              <a:rPr lang="en-US" dirty="0"/>
              <a:t>“Inverted” Clast Provenance</a:t>
            </a:r>
          </a:p>
        </p:txBody>
      </p:sp>
      <p:pic>
        <p:nvPicPr>
          <p:cNvPr id="5" name="Picture 4">
            <a:extLst>
              <a:ext uri="{FF2B5EF4-FFF2-40B4-BE49-F238E27FC236}">
                <a16:creationId xmlns:a16="http://schemas.microsoft.com/office/drawing/2014/main" id="{433388EE-F472-41B6-9284-D3532FD5FCB5}"/>
              </a:ext>
            </a:extLst>
          </p:cNvPr>
          <p:cNvPicPr>
            <a:picLocks noChangeAspect="1"/>
          </p:cNvPicPr>
          <p:nvPr/>
        </p:nvPicPr>
        <p:blipFill>
          <a:blip r:embed="rId2"/>
          <a:stretch>
            <a:fillRect/>
          </a:stretch>
        </p:blipFill>
        <p:spPr>
          <a:xfrm>
            <a:off x="1971114" y="1107826"/>
            <a:ext cx="7721997" cy="556288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1BD35460-1FC3-2048-FCC5-CEA0E444F242}"/>
                  </a:ext>
                </a:extLst>
              </p14:cNvPr>
              <p14:cNvContentPartPr/>
              <p14:nvPr/>
            </p14:nvContentPartPr>
            <p14:xfrm>
              <a:off x="3657407" y="5842102"/>
              <a:ext cx="492840" cy="6480"/>
            </p14:xfrm>
          </p:contentPart>
        </mc:Choice>
        <mc:Fallback xmlns="">
          <p:pic>
            <p:nvPicPr>
              <p:cNvPr id="7" name="Ink 6">
                <a:extLst>
                  <a:ext uri="{FF2B5EF4-FFF2-40B4-BE49-F238E27FC236}">
                    <a16:creationId xmlns:a16="http://schemas.microsoft.com/office/drawing/2014/main" id="{1BD35460-1FC3-2048-FCC5-CEA0E444F242}"/>
                  </a:ext>
                </a:extLst>
              </p:cNvPr>
              <p:cNvPicPr/>
              <p:nvPr/>
            </p:nvPicPr>
            <p:blipFill>
              <a:blip r:embed="rId4"/>
              <a:stretch>
                <a:fillRect/>
              </a:stretch>
            </p:blipFill>
            <p:spPr>
              <a:xfrm>
                <a:off x="3621407" y="5770462"/>
                <a:ext cx="564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B5F0B6E-6075-0161-9AD3-4B42081AA0C1}"/>
                  </a:ext>
                </a:extLst>
              </p14:cNvPr>
              <p14:cNvContentPartPr/>
              <p14:nvPr/>
            </p14:nvContentPartPr>
            <p14:xfrm>
              <a:off x="3639047" y="5884942"/>
              <a:ext cx="612000" cy="25920"/>
            </p14:xfrm>
          </p:contentPart>
        </mc:Choice>
        <mc:Fallback xmlns="">
          <p:pic>
            <p:nvPicPr>
              <p:cNvPr id="8" name="Ink 7">
                <a:extLst>
                  <a:ext uri="{FF2B5EF4-FFF2-40B4-BE49-F238E27FC236}">
                    <a16:creationId xmlns:a16="http://schemas.microsoft.com/office/drawing/2014/main" id="{0B5F0B6E-6075-0161-9AD3-4B42081AA0C1}"/>
                  </a:ext>
                </a:extLst>
              </p:cNvPr>
              <p:cNvPicPr/>
              <p:nvPr/>
            </p:nvPicPr>
            <p:blipFill>
              <a:blip r:embed="rId6"/>
              <a:stretch>
                <a:fillRect/>
              </a:stretch>
            </p:blipFill>
            <p:spPr>
              <a:xfrm>
                <a:off x="3603047" y="5813302"/>
                <a:ext cx="683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E0556C5-4BB6-AB82-A450-BC97FCFC39C5}"/>
                  </a:ext>
                </a:extLst>
              </p14:cNvPr>
              <p14:cNvContentPartPr/>
              <p14:nvPr/>
            </p14:nvContentPartPr>
            <p14:xfrm>
              <a:off x="4160687" y="5871622"/>
              <a:ext cx="1169640" cy="26640"/>
            </p14:xfrm>
          </p:contentPart>
        </mc:Choice>
        <mc:Fallback xmlns="">
          <p:pic>
            <p:nvPicPr>
              <p:cNvPr id="9" name="Ink 8">
                <a:extLst>
                  <a:ext uri="{FF2B5EF4-FFF2-40B4-BE49-F238E27FC236}">
                    <a16:creationId xmlns:a16="http://schemas.microsoft.com/office/drawing/2014/main" id="{6E0556C5-4BB6-AB82-A450-BC97FCFC39C5}"/>
                  </a:ext>
                </a:extLst>
              </p:cNvPr>
              <p:cNvPicPr/>
              <p:nvPr/>
            </p:nvPicPr>
            <p:blipFill>
              <a:blip r:embed="rId8"/>
              <a:stretch>
                <a:fillRect/>
              </a:stretch>
            </p:blipFill>
            <p:spPr>
              <a:xfrm>
                <a:off x="4125047" y="5799622"/>
                <a:ext cx="1241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61D0EE0D-A1F4-B0DB-BB50-327EABC716D3}"/>
                  </a:ext>
                </a:extLst>
              </p14:cNvPr>
              <p14:cNvContentPartPr/>
              <p14:nvPr/>
            </p14:nvContentPartPr>
            <p14:xfrm>
              <a:off x="4418447" y="5846782"/>
              <a:ext cx="871920" cy="51840"/>
            </p14:xfrm>
          </p:contentPart>
        </mc:Choice>
        <mc:Fallback xmlns="">
          <p:pic>
            <p:nvPicPr>
              <p:cNvPr id="10" name="Ink 9">
                <a:extLst>
                  <a:ext uri="{FF2B5EF4-FFF2-40B4-BE49-F238E27FC236}">
                    <a16:creationId xmlns:a16="http://schemas.microsoft.com/office/drawing/2014/main" id="{61D0EE0D-A1F4-B0DB-BB50-327EABC716D3}"/>
                  </a:ext>
                </a:extLst>
              </p:cNvPr>
              <p:cNvPicPr/>
              <p:nvPr/>
            </p:nvPicPr>
            <p:blipFill>
              <a:blip r:embed="rId10"/>
              <a:stretch>
                <a:fillRect/>
              </a:stretch>
            </p:blipFill>
            <p:spPr>
              <a:xfrm>
                <a:off x="4382447" y="5775142"/>
                <a:ext cx="943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AFD796D8-940D-5618-7F4B-164766CABEA6}"/>
                  </a:ext>
                </a:extLst>
              </p14:cNvPr>
              <p14:cNvContentPartPr/>
              <p14:nvPr/>
            </p14:nvContentPartPr>
            <p14:xfrm>
              <a:off x="4307927" y="5873062"/>
              <a:ext cx="796320" cy="61920"/>
            </p14:xfrm>
          </p:contentPart>
        </mc:Choice>
        <mc:Fallback xmlns="">
          <p:pic>
            <p:nvPicPr>
              <p:cNvPr id="11" name="Ink 10">
                <a:extLst>
                  <a:ext uri="{FF2B5EF4-FFF2-40B4-BE49-F238E27FC236}">
                    <a16:creationId xmlns:a16="http://schemas.microsoft.com/office/drawing/2014/main" id="{AFD796D8-940D-5618-7F4B-164766CABEA6}"/>
                  </a:ext>
                </a:extLst>
              </p:cNvPr>
              <p:cNvPicPr/>
              <p:nvPr/>
            </p:nvPicPr>
            <p:blipFill>
              <a:blip r:embed="rId12"/>
              <a:stretch>
                <a:fillRect/>
              </a:stretch>
            </p:blipFill>
            <p:spPr>
              <a:xfrm>
                <a:off x="4272287" y="5801062"/>
                <a:ext cx="867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77E810D4-A250-C9D0-E9D9-D1FBBFCBFC00}"/>
                  </a:ext>
                </a:extLst>
              </p14:cNvPr>
              <p14:cNvContentPartPr/>
              <p14:nvPr/>
            </p14:nvContentPartPr>
            <p14:xfrm>
              <a:off x="4000487" y="1699942"/>
              <a:ext cx="31680" cy="1896120"/>
            </p14:xfrm>
          </p:contentPart>
        </mc:Choice>
        <mc:Fallback xmlns="">
          <p:pic>
            <p:nvPicPr>
              <p:cNvPr id="12" name="Ink 11">
                <a:extLst>
                  <a:ext uri="{FF2B5EF4-FFF2-40B4-BE49-F238E27FC236}">
                    <a16:creationId xmlns:a16="http://schemas.microsoft.com/office/drawing/2014/main" id="{77E810D4-A250-C9D0-E9D9-D1FBBFCBFC00}"/>
                  </a:ext>
                </a:extLst>
              </p:cNvPr>
              <p:cNvPicPr/>
              <p:nvPr/>
            </p:nvPicPr>
            <p:blipFill>
              <a:blip r:embed="rId14"/>
              <a:stretch>
                <a:fillRect/>
              </a:stretch>
            </p:blipFill>
            <p:spPr>
              <a:xfrm>
                <a:off x="3964487" y="1627942"/>
                <a:ext cx="103320" cy="203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0DC37AC5-9C7D-26FE-A591-F58CEE3AF1D7}"/>
                  </a:ext>
                </a:extLst>
              </p14:cNvPr>
              <p14:cNvContentPartPr/>
              <p14:nvPr/>
            </p14:nvContentPartPr>
            <p14:xfrm>
              <a:off x="4007327" y="1693462"/>
              <a:ext cx="360" cy="360"/>
            </p14:xfrm>
          </p:contentPart>
        </mc:Choice>
        <mc:Fallback xmlns="">
          <p:pic>
            <p:nvPicPr>
              <p:cNvPr id="13" name="Ink 12">
                <a:extLst>
                  <a:ext uri="{FF2B5EF4-FFF2-40B4-BE49-F238E27FC236}">
                    <a16:creationId xmlns:a16="http://schemas.microsoft.com/office/drawing/2014/main" id="{0DC37AC5-9C7D-26FE-A591-F58CEE3AF1D7}"/>
                  </a:ext>
                </a:extLst>
              </p:cNvPr>
              <p:cNvPicPr/>
              <p:nvPr/>
            </p:nvPicPr>
            <p:blipFill>
              <a:blip r:embed="rId16"/>
              <a:stretch>
                <a:fillRect/>
              </a:stretch>
            </p:blipFill>
            <p:spPr>
              <a:xfrm>
                <a:off x="3971687" y="1621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07924EE6-2755-A4C4-B29B-81923771CB06}"/>
                  </a:ext>
                </a:extLst>
              </p14:cNvPr>
              <p14:cNvContentPartPr/>
              <p14:nvPr/>
            </p14:nvContentPartPr>
            <p14:xfrm>
              <a:off x="5798327" y="1699942"/>
              <a:ext cx="56160" cy="2620440"/>
            </p14:xfrm>
          </p:contentPart>
        </mc:Choice>
        <mc:Fallback xmlns="">
          <p:pic>
            <p:nvPicPr>
              <p:cNvPr id="14" name="Ink 13">
                <a:extLst>
                  <a:ext uri="{FF2B5EF4-FFF2-40B4-BE49-F238E27FC236}">
                    <a16:creationId xmlns:a16="http://schemas.microsoft.com/office/drawing/2014/main" id="{07924EE6-2755-A4C4-B29B-81923771CB06}"/>
                  </a:ext>
                </a:extLst>
              </p:cNvPr>
              <p:cNvPicPr/>
              <p:nvPr/>
            </p:nvPicPr>
            <p:blipFill>
              <a:blip r:embed="rId18"/>
              <a:stretch>
                <a:fillRect/>
              </a:stretch>
            </p:blipFill>
            <p:spPr>
              <a:xfrm>
                <a:off x="5762687" y="1627942"/>
                <a:ext cx="127800" cy="276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95EDC702-2235-70AE-E525-6A4153977F4B}"/>
                  </a:ext>
                </a:extLst>
              </p14:cNvPr>
              <p14:cNvContentPartPr/>
              <p14:nvPr/>
            </p14:nvContentPartPr>
            <p14:xfrm>
              <a:off x="5842247" y="3455662"/>
              <a:ext cx="360" cy="680400"/>
            </p14:xfrm>
          </p:contentPart>
        </mc:Choice>
        <mc:Fallback xmlns="">
          <p:pic>
            <p:nvPicPr>
              <p:cNvPr id="15" name="Ink 14">
                <a:extLst>
                  <a:ext uri="{FF2B5EF4-FFF2-40B4-BE49-F238E27FC236}">
                    <a16:creationId xmlns:a16="http://schemas.microsoft.com/office/drawing/2014/main" id="{95EDC702-2235-70AE-E525-6A4153977F4B}"/>
                  </a:ext>
                </a:extLst>
              </p:cNvPr>
              <p:cNvPicPr/>
              <p:nvPr/>
            </p:nvPicPr>
            <p:blipFill>
              <a:blip r:embed="rId20"/>
              <a:stretch>
                <a:fillRect/>
              </a:stretch>
            </p:blipFill>
            <p:spPr>
              <a:xfrm>
                <a:off x="5806607" y="3384022"/>
                <a:ext cx="7200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08A5B5BC-81EB-0A34-5CB5-381D5FE34B46}"/>
                  </a:ext>
                </a:extLst>
              </p14:cNvPr>
              <p14:cNvContentPartPr/>
              <p14:nvPr/>
            </p14:nvContentPartPr>
            <p14:xfrm>
              <a:off x="7596887" y="1693462"/>
              <a:ext cx="51120" cy="1623600"/>
            </p14:xfrm>
          </p:contentPart>
        </mc:Choice>
        <mc:Fallback xmlns="">
          <p:pic>
            <p:nvPicPr>
              <p:cNvPr id="16" name="Ink 15">
                <a:extLst>
                  <a:ext uri="{FF2B5EF4-FFF2-40B4-BE49-F238E27FC236}">
                    <a16:creationId xmlns:a16="http://schemas.microsoft.com/office/drawing/2014/main" id="{08A5B5BC-81EB-0A34-5CB5-381D5FE34B46}"/>
                  </a:ext>
                </a:extLst>
              </p:cNvPr>
              <p:cNvPicPr/>
              <p:nvPr/>
            </p:nvPicPr>
            <p:blipFill>
              <a:blip r:embed="rId22"/>
              <a:stretch>
                <a:fillRect/>
              </a:stretch>
            </p:blipFill>
            <p:spPr>
              <a:xfrm>
                <a:off x="7561247" y="1621822"/>
                <a:ext cx="122760" cy="176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023FEA7-25B9-4B70-DFB5-3EBC3107FF6C}"/>
                  </a:ext>
                </a:extLst>
              </p14:cNvPr>
              <p14:cNvContentPartPr/>
              <p14:nvPr/>
            </p14:nvContentPartPr>
            <p14:xfrm>
              <a:off x="7622087" y="3080542"/>
              <a:ext cx="10080" cy="751320"/>
            </p14:xfrm>
          </p:contentPart>
        </mc:Choice>
        <mc:Fallback xmlns="">
          <p:pic>
            <p:nvPicPr>
              <p:cNvPr id="17" name="Ink 16">
                <a:extLst>
                  <a:ext uri="{FF2B5EF4-FFF2-40B4-BE49-F238E27FC236}">
                    <a16:creationId xmlns:a16="http://schemas.microsoft.com/office/drawing/2014/main" id="{B023FEA7-25B9-4B70-DFB5-3EBC3107FF6C}"/>
                  </a:ext>
                </a:extLst>
              </p:cNvPr>
              <p:cNvPicPr/>
              <p:nvPr/>
            </p:nvPicPr>
            <p:blipFill>
              <a:blip r:embed="rId24"/>
              <a:stretch>
                <a:fillRect/>
              </a:stretch>
            </p:blipFill>
            <p:spPr>
              <a:xfrm>
                <a:off x="7586087" y="3008542"/>
                <a:ext cx="81720" cy="89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A45B935-7DFE-EC23-8498-D8E8E74E64E3}"/>
                  </a:ext>
                </a:extLst>
              </p14:cNvPr>
              <p14:cNvContentPartPr/>
              <p14:nvPr/>
            </p14:nvContentPartPr>
            <p14:xfrm>
              <a:off x="7584647" y="2976142"/>
              <a:ext cx="87120" cy="567000"/>
            </p14:xfrm>
          </p:contentPart>
        </mc:Choice>
        <mc:Fallback xmlns="">
          <p:pic>
            <p:nvPicPr>
              <p:cNvPr id="19" name="Ink 18">
                <a:extLst>
                  <a:ext uri="{FF2B5EF4-FFF2-40B4-BE49-F238E27FC236}">
                    <a16:creationId xmlns:a16="http://schemas.microsoft.com/office/drawing/2014/main" id="{CA45B935-7DFE-EC23-8498-D8E8E74E64E3}"/>
                  </a:ext>
                </a:extLst>
              </p:cNvPr>
              <p:cNvPicPr/>
              <p:nvPr/>
            </p:nvPicPr>
            <p:blipFill>
              <a:blip r:embed="rId26"/>
              <a:stretch>
                <a:fillRect/>
              </a:stretch>
            </p:blipFill>
            <p:spPr>
              <a:xfrm>
                <a:off x="7548647" y="2904142"/>
                <a:ext cx="15876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16A7ADBB-CF47-E791-656A-260151D31CF5}"/>
                  </a:ext>
                </a:extLst>
              </p14:cNvPr>
              <p14:cNvContentPartPr/>
              <p14:nvPr/>
            </p14:nvContentPartPr>
            <p14:xfrm>
              <a:off x="7615607" y="3240022"/>
              <a:ext cx="64440" cy="516960"/>
            </p14:xfrm>
          </p:contentPart>
        </mc:Choice>
        <mc:Fallback xmlns="">
          <p:pic>
            <p:nvPicPr>
              <p:cNvPr id="20" name="Ink 19">
                <a:extLst>
                  <a:ext uri="{FF2B5EF4-FFF2-40B4-BE49-F238E27FC236}">
                    <a16:creationId xmlns:a16="http://schemas.microsoft.com/office/drawing/2014/main" id="{16A7ADBB-CF47-E791-656A-260151D31CF5}"/>
                  </a:ext>
                </a:extLst>
              </p:cNvPr>
              <p:cNvPicPr/>
              <p:nvPr/>
            </p:nvPicPr>
            <p:blipFill>
              <a:blip r:embed="rId28"/>
              <a:stretch>
                <a:fillRect/>
              </a:stretch>
            </p:blipFill>
            <p:spPr>
              <a:xfrm>
                <a:off x="7579967" y="3168382"/>
                <a:ext cx="13608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FEA8D9B9-ECC0-DA51-9508-4A08293490DD}"/>
                  </a:ext>
                </a:extLst>
              </p14:cNvPr>
              <p14:cNvContentPartPr/>
              <p14:nvPr/>
            </p14:nvContentPartPr>
            <p14:xfrm>
              <a:off x="9449807" y="3474022"/>
              <a:ext cx="32400" cy="828000"/>
            </p14:xfrm>
          </p:contentPart>
        </mc:Choice>
        <mc:Fallback xmlns="">
          <p:pic>
            <p:nvPicPr>
              <p:cNvPr id="21" name="Ink 20">
                <a:extLst>
                  <a:ext uri="{FF2B5EF4-FFF2-40B4-BE49-F238E27FC236}">
                    <a16:creationId xmlns:a16="http://schemas.microsoft.com/office/drawing/2014/main" id="{FEA8D9B9-ECC0-DA51-9508-4A08293490DD}"/>
                  </a:ext>
                </a:extLst>
              </p:cNvPr>
              <p:cNvPicPr/>
              <p:nvPr/>
            </p:nvPicPr>
            <p:blipFill>
              <a:blip r:embed="rId30"/>
              <a:stretch>
                <a:fillRect/>
              </a:stretch>
            </p:blipFill>
            <p:spPr>
              <a:xfrm>
                <a:off x="9413807" y="3402382"/>
                <a:ext cx="10404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166BA361-2DDE-E6DC-E08E-2C7E350D6FFD}"/>
                  </a:ext>
                </a:extLst>
              </p14:cNvPr>
              <p14:cNvContentPartPr/>
              <p14:nvPr/>
            </p14:nvContentPartPr>
            <p14:xfrm>
              <a:off x="9418847" y="1712182"/>
              <a:ext cx="33480" cy="1611000"/>
            </p14:xfrm>
          </p:contentPart>
        </mc:Choice>
        <mc:Fallback xmlns="">
          <p:pic>
            <p:nvPicPr>
              <p:cNvPr id="22" name="Ink 21">
                <a:extLst>
                  <a:ext uri="{FF2B5EF4-FFF2-40B4-BE49-F238E27FC236}">
                    <a16:creationId xmlns:a16="http://schemas.microsoft.com/office/drawing/2014/main" id="{166BA361-2DDE-E6DC-E08E-2C7E350D6FFD}"/>
                  </a:ext>
                </a:extLst>
              </p:cNvPr>
              <p:cNvPicPr/>
              <p:nvPr/>
            </p:nvPicPr>
            <p:blipFill>
              <a:blip r:embed="rId32"/>
              <a:stretch>
                <a:fillRect/>
              </a:stretch>
            </p:blipFill>
            <p:spPr>
              <a:xfrm>
                <a:off x="9383207" y="1640182"/>
                <a:ext cx="105120" cy="175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3C63BC72-20E2-0FE0-A4D4-BEDFA84C9C8A}"/>
                  </a:ext>
                </a:extLst>
              </p14:cNvPr>
              <p14:cNvContentPartPr/>
              <p14:nvPr/>
            </p14:nvContentPartPr>
            <p14:xfrm>
              <a:off x="9444407" y="2884342"/>
              <a:ext cx="360" cy="360"/>
            </p14:xfrm>
          </p:contentPart>
        </mc:Choice>
        <mc:Fallback xmlns="">
          <p:pic>
            <p:nvPicPr>
              <p:cNvPr id="24" name="Ink 23">
                <a:extLst>
                  <a:ext uri="{FF2B5EF4-FFF2-40B4-BE49-F238E27FC236}">
                    <a16:creationId xmlns:a16="http://schemas.microsoft.com/office/drawing/2014/main" id="{3C63BC72-20E2-0FE0-A4D4-BEDFA84C9C8A}"/>
                  </a:ext>
                </a:extLst>
              </p:cNvPr>
              <p:cNvPicPr/>
              <p:nvPr/>
            </p:nvPicPr>
            <p:blipFill>
              <a:blip r:embed="rId16"/>
              <a:stretch>
                <a:fillRect/>
              </a:stretch>
            </p:blipFill>
            <p:spPr>
              <a:xfrm>
                <a:off x="9408407" y="28123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DBA4FE1E-BD3A-D109-F76A-E07D37D1924F}"/>
                  </a:ext>
                </a:extLst>
              </p14:cNvPr>
              <p14:cNvContentPartPr/>
              <p14:nvPr/>
            </p14:nvContentPartPr>
            <p14:xfrm>
              <a:off x="9444407" y="2988742"/>
              <a:ext cx="360" cy="11160"/>
            </p14:xfrm>
          </p:contentPart>
        </mc:Choice>
        <mc:Fallback xmlns="">
          <p:pic>
            <p:nvPicPr>
              <p:cNvPr id="25" name="Ink 24">
                <a:extLst>
                  <a:ext uri="{FF2B5EF4-FFF2-40B4-BE49-F238E27FC236}">
                    <a16:creationId xmlns:a16="http://schemas.microsoft.com/office/drawing/2014/main" id="{DBA4FE1E-BD3A-D109-F76A-E07D37D1924F}"/>
                  </a:ext>
                </a:extLst>
              </p:cNvPr>
              <p:cNvPicPr/>
              <p:nvPr/>
            </p:nvPicPr>
            <p:blipFill>
              <a:blip r:embed="rId35"/>
              <a:stretch>
                <a:fillRect/>
              </a:stretch>
            </p:blipFill>
            <p:spPr>
              <a:xfrm>
                <a:off x="9408407" y="2916742"/>
                <a:ext cx="72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C6CDC9FC-DF59-31A0-8036-8E8685B62395}"/>
                  </a:ext>
                </a:extLst>
              </p14:cNvPr>
              <p14:cNvContentPartPr/>
              <p14:nvPr/>
            </p14:nvContentPartPr>
            <p14:xfrm>
              <a:off x="9444407" y="3049942"/>
              <a:ext cx="360" cy="360"/>
            </p14:xfrm>
          </p:contentPart>
        </mc:Choice>
        <mc:Fallback xmlns="">
          <p:pic>
            <p:nvPicPr>
              <p:cNvPr id="26" name="Ink 25">
                <a:extLst>
                  <a:ext uri="{FF2B5EF4-FFF2-40B4-BE49-F238E27FC236}">
                    <a16:creationId xmlns:a16="http://schemas.microsoft.com/office/drawing/2014/main" id="{C6CDC9FC-DF59-31A0-8036-8E8685B62395}"/>
                  </a:ext>
                </a:extLst>
              </p:cNvPr>
              <p:cNvPicPr/>
              <p:nvPr/>
            </p:nvPicPr>
            <p:blipFill>
              <a:blip r:embed="rId16"/>
              <a:stretch>
                <a:fillRect/>
              </a:stretch>
            </p:blipFill>
            <p:spPr>
              <a:xfrm>
                <a:off x="9408407" y="29779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EF74D9B9-5851-FA2B-1BA6-293A2B083C20}"/>
                  </a:ext>
                </a:extLst>
              </p14:cNvPr>
              <p14:cNvContentPartPr/>
              <p14:nvPr/>
            </p14:nvContentPartPr>
            <p14:xfrm>
              <a:off x="9444407" y="3111502"/>
              <a:ext cx="360" cy="360"/>
            </p14:xfrm>
          </p:contentPart>
        </mc:Choice>
        <mc:Fallback xmlns="">
          <p:pic>
            <p:nvPicPr>
              <p:cNvPr id="27" name="Ink 26">
                <a:extLst>
                  <a:ext uri="{FF2B5EF4-FFF2-40B4-BE49-F238E27FC236}">
                    <a16:creationId xmlns:a16="http://schemas.microsoft.com/office/drawing/2014/main" id="{EF74D9B9-5851-FA2B-1BA6-293A2B083C20}"/>
                  </a:ext>
                </a:extLst>
              </p:cNvPr>
              <p:cNvPicPr/>
              <p:nvPr/>
            </p:nvPicPr>
            <p:blipFill>
              <a:blip r:embed="rId16"/>
              <a:stretch>
                <a:fillRect/>
              </a:stretch>
            </p:blipFill>
            <p:spPr>
              <a:xfrm>
                <a:off x="9408407" y="30395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D9B37BD4-4D7B-2609-80EB-E59A4945DDF8}"/>
                  </a:ext>
                </a:extLst>
              </p14:cNvPr>
              <p14:cNvContentPartPr/>
              <p14:nvPr/>
            </p14:nvContentPartPr>
            <p14:xfrm>
              <a:off x="9444407" y="3142102"/>
              <a:ext cx="360" cy="360"/>
            </p14:xfrm>
          </p:contentPart>
        </mc:Choice>
        <mc:Fallback xmlns="">
          <p:pic>
            <p:nvPicPr>
              <p:cNvPr id="28" name="Ink 27">
                <a:extLst>
                  <a:ext uri="{FF2B5EF4-FFF2-40B4-BE49-F238E27FC236}">
                    <a16:creationId xmlns:a16="http://schemas.microsoft.com/office/drawing/2014/main" id="{D9B37BD4-4D7B-2609-80EB-E59A4945DDF8}"/>
                  </a:ext>
                </a:extLst>
              </p:cNvPr>
              <p:cNvPicPr/>
              <p:nvPr/>
            </p:nvPicPr>
            <p:blipFill>
              <a:blip r:embed="rId16"/>
              <a:stretch>
                <a:fillRect/>
              </a:stretch>
            </p:blipFill>
            <p:spPr>
              <a:xfrm>
                <a:off x="9408407" y="3070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8CC74762-879F-0958-AFD5-4B90726C2077}"/>
                  </a:ext>
                </a:extLst>
              </p14:cNvPr>
              <p14:cNvContentPartPr/>
              <p14:nvPr/>
            </p14:nvContentPartPr>
            <p14:xfrm>
              <a:off x="9439007" y="2718022"/>
              <a:ext cx="5760" cy="37440"/>
            </p14:xfrm>
          </p:contentPart>
        </mc:Choice>
        <mc:Fallback xmlns="">
          <p:pic>
            <p:nvPicPr>
              <p:cNvPr id="29" name="Ink 28">
                <a:extLst>
                  <a:ext uri="{FF2B5EF4-FFF2-40B4-BE49-F238E27FC236}">
                    <a16:creationId xmlns:a16="http://schemas.microsoft.com/office/drawing/2014/main" id="{8CC74762-879F-0958-AFD5-4B90726C2077}"/>
                  </a:ext>
                </a:extLst>
              </p:cNvPr>
              <p:cNvPicPr/>
              <p:nvPr/>
            </p:nvPicPr>
            <p:blipFill>
              <a:blip r:embed="rId40"/>
              <a:stretch>
                <a:fillRect/>
              </a:stretch>
            </p:blipFill>
            <p:spPr>
              <a:xfrm>
                <a:off x="9403367" y="2646382"/>
                <a:ext cx="77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18815267-13DC-A885-E679-3E0D9B669979}"/>
                  </a:ext>
                </a:extLst>
              </p14:cNvPr>
              <p14:cNvContentPartPr/>
              <p14:nvPr/>
            </p14:nvContentPartPr>
            <p14:xfrm>
              <a:off x="9438647" y="2507422"/>
              <a:ext cx="360" cy="2880"/>
            </p14:xfrm>
          </p:contentPart>
        </mc:Choice>
        <mc:Fallback xmlns="">
          <p:pic>
            <p:nvPicPr>
              <p:cNvPr id="30" name="Ink 29">
                <a:extLst>
                  <a:ext uri="{FF2B5EF4-FFF2-40B4-BE49-F238E27FC236}">
                    <a16:creationId xmlns:a16="http://schemas.microsoft.com/office/drawing/2014/main" id="{18815267-13DC-A885-E679-3E0D9B669979}"/>
                  </a:ext>
                </a:extLst>
              </p:cNvPr>
              <p:cNvPicPr/>
              <p:nvPr/>
            </p:nvPicPr>
            <p:blipFill>
              <a:blip r:embed="rId42"/>
              <a:stretch>
                <a:fillRect/>
              </a:stretch>
            </p:blipFill>
            <p:spPr>
              <a:xfrm>
                <a:off x="9402647" y="243542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8FD9C5F6-093D-FD36-9918-E8543F81A09D}"/>
                  </a:ext>
                </a:extLst>
              </p14:cNvPr>
              <p14:cNvContentPartPr/>
              <p14:nvPr/>
            </p14:nvContentPartPr>
            <p14:xfrm>
              <a:off x="9444407" y="2583742"/>
              <a:ext cx="360" cy="360"/>
            </p14:xfrm>
          </p:contentPart>
        </mc:Choice>
        <mc:Fallback xmlns="">
          <p:pic>
            <p:nvPicPr>
              <p:cNvPr id="31" name="Ink 30">
                <a:extLst>
                  <a:ext uri="{FF2B5EF4-FFF2-40B4-BE49-F238E27FC236}">
                    <a16:creationId xmlns:a16="http://schemas.microsoft.com/office/drawing/2014/main" id="{8FD9C5F6-093D-FD36-9918-E8543F81A09D}"/>
                  </a:ext>
                </a:extLst>
              </p:cNvPr>
              <p:cNvPicPr/>
              <p:nvPr/>
            </p:nvPicPr>
            <p:blipFill>
              <a:blip r:embed="rId16"/>
              <a:stretch>
                <a:fillRect/>
              </a:stretch>
            </p:blipFill>
            <p:spPr>
              <a:xfrm>
                <a:off x="9408407" y="25117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F40BEA5B-CFF1-70AD-F485-6A16C4BDB014}"/>
                  </a:ext>
                </a:extLst>
              </p14:cNvPr>
              <p14:cNvContentPartPr/>
              <p14:nvPr/>
            </p14:nvContentPartPr>
            <p14:xfrm>
              <a:off x="9450527" y="2528302"/>
              <a:ext cx="360" cy="360"/>
            </p14:xfrm>
          </p:contentPart>
        </mc:Choice>
        <mc:Fallback xmlns="">
          <p:pic>
            <p:nvPicPr>
              <p:cNvPr id="32" name="Ink 31">
                <a:extLst>
                  <a:ext uri="{FF2B5EF4-FFF2-40B4-BE49-F238E27FC236}">
                    <a16:creationId xmlns:a16="http://schemas.microsoft.com/office/drawing/2014/main" id="{F40BEA5B-CFF1-70AD-F485-6A16C4BDB014}"/>
                  </a:ext>
                </a:extLst>
              </p:cNvPr>
              <p:cNvPicPr/>
              <p:nvPr/>
            </p:nvPicPr>
            <p:blipFill>
              <a:blip r:embed="rId16"/>
              <a:stretch>
                <a:fillRect/>
              </a:stretch>
            </p:blipFill>
            <p:spPr>
              <a:xfrm>
                <a:off x="9414887" y="24563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F8B61FBD-2F53-D41B-30D5-40F12E9B0FCA}"/>
                  </a:ext>
                </a:extLst>
              </p14:cNvPr>
              <p14:cNvContentPartPr/>
              <p14:nvPr/>
            </p14:nvContentPartPr>
            <p14:xfrm>
              <a:off x="9426407" y="2031142"/>
              <a:ext cx="360" cy="360"/>
            </p14:xfrm>
          </p:contentPart>
        </mc:Choice>
        <mc:Fallback xmlns="">
          <p:pic>
            <p:nvPicPr>
              <p:cNvPr id="33" name="Ink 32">
                <a:extLst>
                  <a:ext uri="{FF2B5EF4-FFF2-40B4-BE49-F238E27FC236}">
                    <a16:creationId xmlns:a16="http://schemas.microsoft.com/office/drawing/2014/main" id="{F8B61FBD-2F53-D41B-30D5-40F12E9B0FCA}"/>
                  </a:ext>
                </a:extLst>
              </p:cNvPr>
              <p:cNvPicPr/>
              <p:nvPr/>
            </p:nvPicPr>
            <p:blipFill>
              <a:blip r:embed="rId16"/>
              <a:stretch>
                <a:fillRect/>
              </a:stretch>
            </p:blipFill>
            <p:spPr>
              <a:xfrm>
                <a:off x="9390407" y="19591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7F26FC3E-2D6E-5909-469E-483EA9007029}"/>
                  </a:ext>
                </a:extLst>
              </p14:cNvPr>
              <p14:cNvContentPartPr/>
              <p14:nvPr/>
            </p14:nvContentPartPr>
            <p14:xfrm>
              <a:off x="9450527" y="2049502"/>
              <a:ext cx="360" cy="360"/>
            </p14:xfrm>
          </p:contentPart>
        </mc:Choice>
        <mc:Fallback xmlns="">
          <p:pic>
            <p:nvPicPr>
              <p:cNvPr id="34" name="Ink 33">
                <a:extLst>
                  <a:ext uri="{FF2B5EF4-FFF2-40B4-BE49-F238E27FC236}">
                    <a16:creationId xmlns:a16="http://schemas.microsoft.com/office/drawing/2014/main" id="{7F26FC3E-2D6E-5909-469E-483EA9007029}"/>
                  </a:ext>
                </a:extLst>
              </p:cNvPr>
              <p:cNvPicPr/>
              <p:nvPr/>
            </p:nvPicPr>
            <p:blipFill>
              <a:blip r:embed="rId16"/>
              <a:stretch>
                <a:fillRect/>
              </a:stretch>
            </p:blipFill>
            <p:spPr>
              <a:xfrm>
                <a:off x="9414887" y="19778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0AC8878F-AF6F-160C-99ED-BEA71ADBCB8D}"/>
                  </a:ext>
                </a:extLst>
              </p14:cNvPr>
              <p14:cNvContentPartPr/>
              <p14:nvPr/>
            </p14:nvContentPartPr>
            <p14:xfrm>
              <a:off x="4086887" y="1699942"/>
              <a:ext cx="360" cy="360"/>
            </p14:xfrm>
          </p:contentPart>
        </mc:Choice>
        <mc:Fallback xmlns="">
          <p:pic>
            <p:nvPicPr>
              <p:cNvPr id="35" name="Ink 34">
                <a:extLst>
                  <a:ext uri="{FF2B5EF4-FFF2-40B4-BE49-F238E27FC236}">
                    <a16:creationId xmlns:a16="http://schemas.microsoft.com/office/drawing/2014/main" id="{0AC8878F-AF6F-160C-99ED-BEA71ADBCB8D}"/>
                  </a:ext>
                </a:extLst>
              </p:cNvPr>
              <p:cNvPicPr/>
              <p:nvPr/>
            </p:nvPicPr>
            <p:blipFill>
              <a:blip r:embed="rId48"/>
              <a:stretch>
                <a:fillRect/>
              </a:stretch>
            </p:blipFill>
            <p:spPr>
              <a:xfrm>
                <a:off x="4051247" y="16279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ADB1707F-12CE-4D2E-5A6E-063B937069E3}"/>
                  </a:ext>
                </a:extLst>
              </p14:cNvPr>
              <p14:cNvContentPartPr/>
              <p14:nvPr/>
            </p14:nvContentPartPr>
            <p14:xfrm>
              <a:off x="4123967" y="1724062"/>
              <a:ext cx="360" cy="360"/>
            </p14:xfrm>
          </p:contentPart>
        </mc:Choice>
        <mc:Fallback xmlns="">
          <p:pic>
            <p:nvPicPr>
              <p:cNvPr id="36" name="Ink 35">
                <a:extLst>
                  <a:ext uri="{FF2B5EF4-FFF2-40B4-BE49-F238E27FC236}">
                    <a16:creationId xmlns:a16="http://schemas.microsoft.com/office/drawing/2014/main" id="{ADB1707F-12CE-4D2E-5A6E-063B937069E3}"/>
                  </a:ext>
                </a:extLst>
              </p:cNvPr>
              <p:cNvPicPr/>
              <p:nvPr/>
            </p:nvPicPr>
            <p:blipFill>
              <a:blip r:embed="rId48"/>
              <a:stretch>
                <a:fillRect/>
              </a:stretch>
            </p:blipFill>
            <p:spPr>
              <a:xfrm>
                <a:off x="4087967" y="16524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783CC2C3-C48E-07A6-E6FA-5C8B3DEE577E}"/>
                  </a:ext>
                </a:extLst>
              </p14:cNvPr>
              <p14:cNvContentPartPr/>
              <p14:nvPr/>
            </p14:nvContentPartPr>
            <p14:xfrm>
              <a:off x="4111367" y="1785982"/>
              <a:ext cx="360" cy="360"/>
            </p14:xfrm>
          </p:contentPart>
        </mc:Choice>
        <mc:Fallback xmlns="">
          <p:pic>
            <p:nvPicPr>
              <p:cNvPr id="37" name="Ink 36">
                <a:extLst>
                  <a:ext uri="{FF2B5EF4-FFF2-40B4-BE49-F238E27FC236}">
                    <a16:creationId xmlns:a16="http://schemas.microsoft.com/office/drawing/2014/main" id="{783CC2C3-C48E-07A6-E6FA-5C8B3DEE577E}"/>
                  </a:ext>
                </a:extLst>
              </p:cNvPr>
              <p:cNvPicPr/>
              <p:nvPr/>
            </p:nvPicPr>
            <p:blipFill>
              <a:blip r:embed="rId48"/>
              <a:stretch>
                <a:fillRect/>
              </a:stretch>
            </p:blipFill>
            <p:spPr>
              <a:xfrm>
                <a:off x="4075727" y="1713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33D9A4AB-AD19-EF5C-2BCF-78EE55E41AED}"/>
                  </a:ext>
                </a:extLst>
              </p14:cNvPr>
              <p14:cNvContentPartPr/>
              <p14:nvPr/>
            </p14:nvContentPartPr>
            <p14:xfrm>
              <a:off x="4099127" y="1853302"/>
              <a:ext cx="360" cy="2880"/>
            </p14:xfrm>
          </p:contentPart>
        </mc:Choice>
        <mc:Fallback xmlns="">
          <p:pic>
            <p:nvPicPr>
              <p:cNvPr id="38" name="Ink 37">
                <a:extLst>
                  <a:ext uri="{FF2B5EF4-FFF2-40B4-BE49-F238E27FC236}">
                    <a16:creationId xmlns:a16="http://schemas.microsoft.com/office/drawing/2014/main" id="{33D9A4AB-AD19-EF5C-2BCF-78EE55E41AED}"/>
                  </a:ext>
                </a:extLst>
              </p:cNvPr>
              <p:cNvPicPr/>
              <p:nvPr/>
            </p:nvPicPr>
            <p:blipFill>
              <a:blip r:embed="rId52"/>
              <a:stretch>
                <a:fillRect/>
              </a:stretch>
            </p:blipFill>
            <p:spPr>
              <a:xfrm>
                <a:off x="4063487" y="178166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00B60977-2BCA-6E13-6ED0-35743BB02BC0}"/>
                  </a:ext>
                </a:extLst>
              </p14:cNvPr>
              <p14:cNvContentPartPr/>
              <p14:nvPr/>
            </p14:nvContentPartPr>
            <p14:xfrm>
              <a:off x="4099127" y="1902262"/>
              <a:ext cx="6480" cy="24840"/>
            </p14:xfrm>
          </p:contentPart>
        </mc:Choice>
        <mc:Fallback xmlns="">
          <p:pic>
            <p:nvPicPr>
              <p:cNvPr id="39" name="Ink 38">
                <a:extLst>
                  <a:ext uri="{FF2B5EF4-FFF2-40B4-BE49-F238E27FC236}">
                    <a16:creationId xmlns:a16="http://schemas.microsoft.com/office/drawing/2014/main" id="{00B60977-2BCA-6E13-6ED0-35743BB02BC0}"/>
                  </a:ext>
                </a:extLst>
              </p:cNvPr>
              <p:cNvPicPr/>
              <p:nvPr/>
            </p:nvPicPr>
            <p:blipFill>
              <a:blip r:embed="rId54"/>
              <a:stretch>
                <a:fillRect/>
              </a:stretch>
            </p:blipFill>
            <p:spPr>
              <a:xfrm>
                <a:off x="4063487" y="1830622"/>
                <a:ext cx="78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B552ABB3-EAD2-46F7-B2DC-D5BC56F14F29}"/>
                  </a:ext>
                </a:extLst>
              </p14:cNvPr>
              <p14:cNvContentPartPr/>
              <p14:nvPr/>
            </p14:nvContentPartPr>
            <p14:xfrm>
              <a:off x="4105607" y="1932862"/>
              <a:ext cx="360" cy="360"/>
            </p14:xfrm>
          </p:contentPart>
        </mc:Choice>
        <mc:Fallback xmlns="">
          <p:pic>
            <p:nvPicPr>
              <p:cNvPr id="40" name="Ink 39">
                <a:extLst>
                  <a:ext uri="{FF2B5EF4-FFF2-40B4-BE49-F238E27FC236}">
                    <a16:creationId xmlns:a16="http://schemas.microsoft.com/office/drawing/2014/main" id="{B552ABB3-EAD2-46F7-B2DC-D5BC56F14F29}"/>
                  </a:ext>
                </a:extLst>
              </p:cNvPr>
              <p:cNvPicPr/>
              <p:nvPr/>
            </p:nvPicPr>
            <p:blipFill>
              <a:blip r:embed="rId48"/>
              <a:stretch>
                <a:fillRect/>
              </a:stretch>
            </p:blipFill>
            <p:spPr>
              <a:xfrm>
                <a:off x="4069607" y="18612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A68FF4DF-CD50-CC22-233B-2022121D04B3}"/>
                  </a:ext>
                </a:extLst>
              </p14:cNvPr>
              <p14:cNvContentPartPr/>
              <p14:nvPr/>
            </p14:nvContentPartPr>
            <p14:xfrm>
              <a:off x="4105607" y="1957342"/>
              <a:ext cx="360" cy="360"/>
            </p14:xfrm>
          </p:contentPart>
        </mc:Choice>
        <mc:Fallback xmlns="">
          <p:pic>
            <p:nvPicPr>
              <p:cNvPr id="41" name="Ink 40">
                <a:extLst>
                  <a:ext uri="{FF2B5EF4-FFF2-40B4-BE49-F238E27FC236}">
                    <a16:creationId xmlns:a16="http://schemas.microsoft.com/office/drawing/2014/main" id="{A68FF4DF-CD50-CC22-233B-2022121D04B3}"/>
                  </a:ext>
                </a:extLst>
              </p:cNvPr>
              <p:cNvPicPr/>
              <p:nvPr/>
            </p:nvPicPr>
            <p:blipFill>
              <a:blip r:embed="rId48"/>
              <a:stretch>
                <a:fillRect/>
              </a:stretch>
            </p:blipFill>
            <p:spPr>
              <a:xfrm>
                <a:off x="4069607" y="18853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36D3D212-FE26-FE4F-7B4D-D8E6BF551B88}"/>
                  </a:ext>
                </a:extLst>
              </p14:cNvPr>
              <p14:cNvContentPartPr/>
              <p14:nvPr/>
            </p14:nvContentPartPr>
            <p14:xfrm>
              <a:off x="4093007" y="1963462"/>
              <a:ext cx="6480" cy="360"/>
            </p14:xfrm>
          </p:contentPart>
        </mc:Choice>
        <mc:Fallback xmlns="">
          <p:pic>
            <p:nvPicPr>
              <p:cNvPr id="42" name="Ink 41">
                <a:extLst>
                  <a:ext uri="{FF2B5EF4-FFF2-40B4-BE49-F238E27FC236}">
                    <a16:creationId xmlns:a16="http://schemas.microsoft.com/office/drawing/2014/main" id="{36D3D212-FE26-FE4F-7B4D-D8E6BF551B88}"/>
                  </a:ext>
                </a:extLst>
              </p:cNvPr>
              <p:cNvPicPr/>
              <p:nvPr/>
            </p:nvPicPr>
            <p:blipFill>
              <a:blip r:embed="rId58"/>
              <a:stretch>
                <a:fillRect/>
              </a:stretch>
            </p:blipFill>
            <p:spPr>
              <a:xfrm>
                <a:off x="4057007" y="1891822"/>
                <a:ext cx="78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BCC1C8FA-2A0D-7701-DC17-A01DA07D20AB}"/>
                  </a:ext>
                </a:extLst>
              </p14:cNvPr>
              <p14:cNvContentPartPr/>
              <p14:nvPr/>
            </p14:nvContentPartPr>
            <p14:xfrm>
              <a:off x="4075007" y="1963462"/>
              <a:ext cx="6120" cy="18720"/>
            </p14:xfrm>
          </p:contentPart>
        </mc:Choice>
        <mc:Fallback xmlns="">
          <p:pic>
            <p:nvPicPr>
              <p:cNvPr id="43" name="Ink 42">
                <a:extLst>
                  <a:ext uri="{FF2B5EF4-FFF2-40B4-BE49-F238E27FC236}">
                    <a16:creationId xmlns:a16="http://schemas.microsoft.com/office/drawing/2014/main" id="{BCC1C8FA-2A0D-7701-DC17-A01DA07D20AB}"/>
                  </a:ext>
                </a:extLst>
              </p:cNvPr>
              <p:cNvPicPr/>
              <p:nvPr/>
            </p:nvPicPr>
            <p:blipFill>
              <a:blip r:embed="rId60"/>
              <a:stretch>
                <a:fillRect/>
              </a:stretch>
            </p:blipFill>
            <p:spPr>
              <a:xfrm>
                <a:off x="4039007" y="1891822"/>
                <a:ext cx="77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E27BA7A5-4C03-F5B8-A3D4-3BB2E0A5492C}"/>
                  </a:ext>
                </a:extLst>
              </p14:cNvPr>
              <p14:cNvContentPartPr/>
              <p14:nvPr/>
            </p14:nvContentPartPr>
            <p14:xfrm>
              <a:off x="4075007" y="2037262"/>
              <a:ext cx="360" cy="6480"/>
            </p14:xfrm>
          </p:contentPart>
        </mc:Choice>
        <mc:Fallback xmlns="">
          <p:pic>
            <p:nvPicPr>
              <p:cNvPr id="44" name="Ink 43">
                <a:extLst>
                  <a:ext uri="{FF2B5EF4-FFF2-40B4-BE49-F238E27FC236}">
                    <a16:creationId xmlns:a16="http://schemas.microsoft.com/office/drawing/2014/main" id="{E27BA7A5-4C03-F5B8-A3D4-3BB2E0A5492C}"/>
                  </a:ext>
                </a:extLst>
              </p:cNvPr>
              <p:cNvPicPr/>
              <p:nvPr/>
            </p:nvPicPr>
            <p:blipFill>
              <a:blip r:embed="rId62"/>
              <a:stretch>
                <a:fillRect/>
              </a:stretch>
            </p:blipFill>
            <p:spPr>
              <a:xfrm>
                <a:off x="4039007" y="1965622"/>
                <a:ext cx="7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9DBA62E6-C36F-1039-2B0B-0BCC4A1D45AF}"/>
                  </a:ext>
                </a:extLst>
              </p14:cNvPr>
              <p14:cNvContentPartPr/>
              <p14:nvPr/>
            </p14:nvContentPartPr>
            <p14:xfrm>
              <a:off x="4062407" y="1982182"/>
              <a:ext cx="6480" cy="67680"/>
            </p14:xfrm>
          </p:contentPart>
        </mc:Choice>
        <mc:Fallback xmlns="">
          <p:pic>
            <p:nvPicPr>
              <p:cNvPr id="45" name="Ink 44">
                <a:extLst>
                  <a:ext uri="{FF2B5EF4-FFF2-40B4-BE49-F238E27FC236}">
                    <a16:creationId xmlns:a16="http://schemas.microsoft.com/office/drawing/2014/main" id="{9DBA62E6-C36F-1039-2B0B-0BCC4A1D45AF}"/>
                  </a:ext>
                </a:extLst>
              </p:cNvPr>
              <p:cNvPicPr/>
              <p:nvPr/>
            </p:nvPicPr>
            <p:blipFill>
              <a:blip r:embed="rId64"/>
              <a:stretch>
                <a:fillRect/>
              </a:stretch>
            </p:blipFill>
            <p:spPr>
              <a:xfrm>
                <a:off x="4026407" y="1910182"/>
                <a:ext cx="78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0C02536D-7692-826B-2DB9-EDBFD059DEBB}"/>
                  </a:ext>
                </a:extLst>
              </p14:cNvPr>
              <p14:cNvContentPartPr/>
              <p14:nvPr/>
            </p14:nvContentPartPr>
            <p14:xfrm>
              <a:off x="4068527" y="2043382"/>
              <a:ext cx="12600" cy="60480"/>
            </p14:xfrm>
          </p:contentPart>
        </mc:Choice>
        <mc:Fallback xmlns="">
          <p:pic>
            <p:nvPicPr>
              <p:cNvPr id="46" name="Ink 45">
                <a:extLst>
                  <a:ext uri="{FF2B5EF4-FFF2-40B4-BE49-F238E27FC236}">
                    <a16:creationId xmlns:a16="http://schemas.microsoft.com/office/drawing/2014/main" id="{0C02536D-7692-826B-2DB9-EDBFD059DEBB}"/>
                  </a:ext>
                </a:extLst>
              </p:cNvPr>
              <p:cNvPicPr/>
              <p:nvPr/>
            </p:nvPicPr>
            <p:blipFill>
              <a:blip r:embed="rId66"/>
              <a:stretch>
                <a:fillRect/>
              </a:stretch>
            </p:blipFill>
            <p:spPr>
              <a:xfrm>
                <a:off x="4032887" y="1971382"/>
                <a:ext cx="842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BE40B12B-9BC5-9F89-5D62-8C2C3D66421E}"/>
                  </a:ext>
                </a:extLst>
              </p14:cNvPr>
              <p14:cNvContentPartPr/>
              <p14:nvPr/>
            </p14:nvContentPartPr>
            <p14:xfrm>
              <a:off x="4080767" y="2147782"/>
              <a:ext cx="2880" cy="9000"/>
            </p14:xfrm>
          </p:contentPart>
        </mc:Choice>
        <mc:Fallback xmlns="">
          <p:pic>
            <p:nvPicPr>
              <p:cNvPr id="47" name="Ink 46">
                <a:extLst>
                  <a:ext uri="{FF2B5EF4-FFF2-40B4-BE49-F238E27FC236}">
                    <a16:creationId xmlns:a16="http://schemas.microsoft.com/office/drawing/2014/main" id="{BE40B12B-9BC5-9F89-5D62-8C2C3D66421E}"/>
                  </a:ext>
                </a:extLst>
              </p:cNvPr>
              <p:cNvPicPr/>
              <p:nvPr/>
            </p:nvPicPr>
            <p:blipFill>
              <a:blip r:embed="rId68"/>
              <a:stretch>
                <a:fillRect/>
              </a:stretch>
            </p:blipFill>
            <p:spPr>
              <a:xfrm>
                <a:off x="4045127" y="2075782"/>
                <a:ext cx="74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C769692F-4437-F998-D6EF-CA726AE8BC23}"/>
                  </a:ext>
                </a:extLst>
              </p14:cNvPr>
              <p14:cNvContentPartPr/>
              <p14:nvPr/>
            </p14:nvContentPartPr>
            <p14:xfrm>
              <a:off x="4093007" y="2067862"/>
              <a:ext cx="360" cy="2880"/>
            </p14:xfrm>
          </p:contentPart>
        </mc:Choice>
        <mc:Fallback xmlns="">
          <p:pic>
            <p:nvPicPr>
              <p:cNvPr id="48" name="Ink 47">
                <a:extLst>
                  <a:ext uri="{FF2B5EF4-FFF2-40B4-BE49-F238E27FC236}">
                    <a16:creationId xmlns:a16="http://schemas.microsoft.com/office/drawing/2014/main" id="{C769692F-4437-F998-D6EF-CA726AE8BC23}"/>
                  </a:ext>
                </a:extLst>
              </p:cNvPr>
              <p:cNvPicPr/>
              <p:nvPr/>
            </p:nvPicPr>
            <p:blipFill>
              <a:blip r:embed="rId52"/>
              <a:stretch>
                <a:fillRect/>
              </a:stretch>
            </p:blipFill>
            <p:spPr>
              <a:xfrm>
                <a:off x="4057007" y="199622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E0123EC3-9A7C-B5FA-A114-FB5E42285CD9}"/>
                  </a:ext>
                </a:extLst>
              </p14:cNvPr>
              <p14:cNvContentPartPr/>
              <p14:nvPr/>
            </p14:nvContentPartPr>
            <p14:xfrm>
              <a:off x="4099127" y="2092342"/>
              <a:ext cx="2880" cy="2880"/>
            </p14:xfrm>
          </p:contentPart>
        </mc:Choice>
        <mc:Fallback xmlns="">
          <p:pic>
            <p:nvPicPr>
              <p:cNvPr id="49" name="Ink 48">
                <a:extLst>
                  <a:ext uri="{FF2B5EF4-FFF2-40B4-BE49-F238E27FC236}">
                    <a16:creationId xmlns:a16="http://schemas.microsoft.com/office/drawing/2014/main" id="{E0123EC3-9A7C-B5FA-A114-FB5E42285CD9}"/>
                  </a:ext>
                </a:extLst>
              </p:cNvPr>
              <p:cNvPicPr/>
              <p:nvPr/>
            </p:nvPicPr>
            <p:blipFill>
              <a:blip r:embed="rId71"/>
              <a:stretch>
                <a:fillRect/>
              </a:stretch>
            </p:blipFill>
            <p:spPr>
              <a:xfrm>
                <a:off x="4063487" y="2020342"/>
                <a:ext cx="74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2F44EF9C-CFC5-2963-EE98-1042034578C7}"/>
                  </a:ext>
                </a:extLst>
              </p14:cNvPr>
              <p14:cNvContentPartPr/>
              <p14:nvPr/>
            </p14:nvContentPartPr>
            <p14:xfrm>
              <a:off x="4105607" y="2098462"/>
              <a:ext cx="360" cy="360"/>
            </p14:xfrm>
          </p:contentPart>
        </mc:Choice>
        <mc:Fallback xmlns="">
          <p:pic>
            <p:nvPicPr>
              <p:cNvPr id="50" name="Ink 49">
                <a:extLst>
                  <a:ext uri="{FF2B5EF4-FFF2-40B4-BE49-F238E27FC236}">
                    <a16:creationId xmlns:a16="http://schemas.microsoft.com/office/drawing/2014/main" id="{2F44EF9C-CFC5-2963-EE98-1042034578C7}"/>
                  </a:ext>
                </a:extLst>
              </p:cNvPr>
              <p:cNvPicPr/>
              <p:nvPr/>
            </p:nvPicPr>
            <p:blipFill>
              <a:blip r:embed="rId48"/>
              <a:stretch>
                <a:fillRect/>
              </a:stretch>
            </p:blipFill>
            <p:spPr>
              <a:xfrm>
                <a:off x="4069607" y="2026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 50">
                <a:extLst>
                  <a:ext uri="{FF2B5EF4-FFF2-40B4-BE49-F238E27FC236}">
                    <a16:creationId xmlns:a16="http://schemas.microsoft.com/office/drawing/2014/main" id="{EFAE5F6C-96E0-66F1-8C70-F701A26AD476}"/>
                  </a:ext>
                </a:extLst>
              </p14:cNvPr>
              <p14:cNvContentPartPr/>
              <p14:nvPr/>
            </p14:nvContentPartPr>
            <p14:xfrm>
              <a:off x="4099487" y="2117182"/>
              <a:ext cx="12240" cy="58680"/>
            </p14:xfrm>
          </p:contentPart>
        </mc:Choice>
        <mc:Fallback xmlns="">
          <p:pic>
            <p:nvPicPr>
              <p:cNvPr id="51" name="Ink 50">
                <a:extLst>
                  <a:ext uri="{FF2B5EF4-FFF2-40B4-BE49-F238E27FC236}">
                    <a16:creationId xmlns:a16="http://schemas.microsoft.com/office/drawing/2014/main" id="{EFAE5F6C-96E0-66F1-8C70-F701A26AD476}"/>
                  </a:ext>
                </a:extLst>
              </p:cNvPr>
              <p:cNvPicPr/>
              <p:nvPr/>
            </p:nvPicPr>
            <p:blipFill>
              <a:blip r:embed="rId74"/>
              <a:stretch>
                <a:fillRect/>
              </a:stretch>
            </p:blipFill>
            <p:spPr>
              <a:xfrm>
                <a:off x="4063487" y="2045182"/>
                <a:ext cx="83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90596F03-98F0-990D-8C07-70C7FD735C1D}"/>
                  </a:ext>
                </a:extLst>
              </p14:cNvPr>
              <p14:cNvContentPartPr/>
              <p14:nvPr/>
            </p14:nvContentPartPr>
            <p14:xfrm>
              <a:off x="4086887" y="2184502"/>
              <a:ext cx="6480" cy="104760"/>
            </p14:xfrm>
          </p:contentPart>
        </mc:Choice>
        <mc:Fallback xmlns="">
          <p:pic>
            <p:nvPicPr>
              <p:cNvPr id="52" name="Ink 51">
                <a:extLst>
                  <a:ext uri="{FF2B5EF4-FFF2-40B4-BE49-F238E27FC236}">
                    <a16:creationId xmlns:a16="http://schemas.microsoft.com/office/drawing/2014/main" id="{90596F03-98F0-990D-8C07-70C7FD735C1D}"/>
                  </a:ext>
                </a:extLst>
              </p:cNvPr>
              <p:cNvPicPr/>
              <p:nvPr/>
            </p:nvPicPr>
            <p:blipFill>
              <a:blip r:embed="rId76"/>
              <a:stretch>
                <a:fillRect/>
              </a:stretch>
            </p:blipFill>
            <p:spPr>
              <a:xfrm>
                <a:off x="4050887" y="2112862"/>
                <a:ext cx="78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294F9C5A-93AF-0E49-94F7-50F3E3AFCA8F}"/>
                  </a:ext>
                </a:extLst>
              </p14:cNvPr>
              <p14:cNvContentPartPr/>
              <p14:nvPr/>
            </p14:nvContentPartPr>
            <p14:xfrm>
              <a:off x="4086887" y="2350102"/>
              <a:ext cx="2880" cy="7920"/>
            </p14:xfrm>
          </p:contentPart>
        </mc:Choice>
        <mc:Fallback xmlns="">
          <p:pic>
            <p:nvPicPr>
              <p:cNvPr id="53" name="Ink 52">
                <a:extLst>
                  <a:ext uri="{FF2B5EF4-FFF2-40B4-BE49-F238E27FC236}">
                    <a16:creationId xmlns:a16="http://schemas.microsoft.com/office/drawing/2014/main" id="{294F9C5A-93AF-0E49-94F7-50F3E3AFCA8F}"/>
                  </a:ext>
                </a:extLst>
              </p:cNvPr>
              <p:cNvPicPr/>
              <p:nvPr/>
            </p:nvPicPr>
            <p:blipFill>
              <a:blip r:embed="rId78"/>
              <a:stretch>
                <a:fillRect/>
              </a:stretch>
            </p:blipFill>
            <p:spPr>
              <a:xfrm>
                <a:off x="4051247" y="2278462"/>
                <a:ext cx="74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25CAA424-F219-31D3-AB24-3DF215CB8E94}"/>
                  </a:ext>
                </a:extLst>
              </p14:cNvPr>
              <p14:cNvContentPartPr/>
              <p14:nvPr/>
            </p14:nvContentPartPr>
            <p14:xfrm>
              <a:off x="4123967" y="2331742"/>
              <a:ext cx="360" cy="360"/>
            </p14:xfrm>
          </p:contentPart>
        </mc:Choice>
        <mc:Fallback xmlns="">
          <p:pic>
            <p:nvPicPr>
              <p:cNvPr id="54" name="Ink 53">
                <a:extLst>
                  <a:ext uri="{FF2B5EF4-FFF2-40B4-BE49-F238E27FC236}">
                    <a16:creationId xmlns:a16="http://schemas.microsoft.com/office/drawing/2014/main" id="{25CAA424-F219-31D3-AB24-3DF215CB8E94}"/>
                  </a:ext>
                </a:extLst>
              </p:cNvPr>
              <p:cNvPicPr/>
              <p:nvPr/>
            </p:nvPicPr>
            <p:blipFill>
              <a:blip r:embed="rId48"/>
              <a:stretch>
                <a:fillRect/>
              </a:stretch>
            </p:blipFill>
            <p:spPr>
              <a:xfrm>
                <a:off x="4087967" y="22597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CA6C2D98-B96A-4799-3574-87FFB76AF099}"/>
                  </a:ext>
                </a:extLst>
              </p14:cNvPr>
              <p14:cNvContentPartPr/>
              <p14:nvPr/>
            </p14:nvContentPartPr>
            <p14:xfrm>
              <a:off x="4056287" y="2485102"/>
              <a:ext cx="360" cy="11520"/>
            </p14:xfrm>
          </p:contentPart>
        </mc:Choice>
        <mc:Fallback xmlns="">
          <p:pic>
            <p:nvPicPr>
              <p:cNvPr id="55" name="Ink 54">
                <a:extLst>
                  <a:ext uri="{FF2B5EF4-FFF2-40B4-BE49-F238E27FC236}">
                    <a16:creationId xmlns:a16="http://schemas.microsoft.com/office/drawing/2014/main" id="{CA6C2D98-B96A-4799-3574-87FFB76AF099}"/>
                  </a:ext>
                </a:extLst>
              </p:cNvPr>
              <p:cNvPicPr/>
              <p:nvPr/>
            </p:nvPicPr>
            <p:blipFill>
              <a:blip r:embed="rId81"/>
              <a:stretch>
                <a:fillRect/>
              </a:stretch>
            </p:blipFill>
            <p:spPr>
              <a:xfrm>
                <a:off x="4020647" y="2413462"/>
                <a:ext cx="7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7095D76F-5927-EC3D-0AC4-A50B55D8145A}"/>
                  </a:ext>
                </a:extLst>
              </p14:cNvPr>
              <p14:cNvContentPartPr/>
              <p14:nvPr/>
            </p14:nvContentPartPr>
            <p14:xfrm>
              <a:off x="4086887" y="2464222"/>
              <a:ext cx="2880" cy="2880"/>
            </p14:xfrm>
          </p:contentPart>
        </mc:Choice>
        <mc:Fallback xmlns="">
          <p:pic>
            <p:nvPicPr>
              <p:cNvPr id="56" name="Ink 55">
                <a:extLst>
                  <a:ext uri="{FF2B5EF4-FFF2-40B4-BE49-F238E27FC236}">
                    <a16:creationId xmlns:a16="http://schemas.microsoft.com/office/drawing/2014/main" id="{7095D76F-5927-EC3D-0AC4-A50B55D8145A}"/>
                  </a:ext>
                </a:extLst>
              </p:cNvPr>
              <p:cNvPicPr/>
              <p:nvPr/>
            </p:nvPicPr>
            <p:blipFill>
              <a:blip r:embed="rId83"/>
              <a:stretch>
                <a:fillRect/>
              </a:stretch>
            </p:blipFill>
            <p:spPr>
              <a:xfrm>
                <a:off x="4051247" y="2392582"/>
                <a:ext cx="74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AA7E18BD-9751-8A6D-8F88-4AFAC9994F0A}"/>
                  </a:ext>
                </a:extLst>
              </p14:cNvPr>
              <p14:cNvContentPartPr/>
              <p14:nvPr/>
            </p14:nvContentPartPr>
            <p14:xfrm>
              <a:off x="4117847" y="2448742"/>
              <a:ext cx="360" cy="360"/>
            </p14:xfrm>
          </p:contentPart>
        </mc:Choice>
        <mc:Fallback xmlns="">
          <p:pic>
            <p:nvPicPr>
              <p:cNvPr id="57" name="Ink 56">
                <a:extLst>
                  <a:ext uri="{FF2B5EF4-FFF2-40B4-BE49-F238E27FC236}">
                    <a16:creationId xmlns:a16="http://schemas.microsoft.com/office/drawing/2014/main" id="{AA7E18BD-9751-8A6D-8F88-4AFAC9994F0A}"/>
                  </a:ext>
                </a:extLst>
              </p:cNvPr>
              <p:cNvPicPr/>
              <p:nvPr/>
            </p:nvPicPr>
            <p:blipFill>
              <a:blip r:embed="rId48"/>
              <a:stretch>
                <a:fillRect/>
              </a:stretch>
            </p:blipFill>
            <p:spPr>
              <a:xfrm>
                <a:off x="4081847" y="23767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0AB06CDF-31F4-4CB2-8086-EC6F27FC1DBA}"/>
                  </a:ext>
                </a:extLst>
              </p14:cNvPr>
              <p14:cNvContentPartPr/>
              <p14:nvPr/>
            </p14:nvContentPartPr>
            <p14:xfrm>
              <a:off x="4075007" y="2577262"/>
              <a:ext cx="360" cy="2880"/>
            </p14:xfrm>
          </p:contentPart>
        </mc:Choice>
        <mc:Fallback xmlns="">
          <p:pic>
            <p:nvPicPr>
              <p:cNvPr id="58" name="Ink 57">
                <a:extLst>
                  <a:ext uri="{FF2B5EF4-FFF2-40B4-BE49-F238E27FC236}">
                    <a16:creationId xmlns:a16="http://schemas.microsoft.com/office/drawing/2014/main" id="{0AB06CDF-31F4-4CB2-8086-EC6F27FC1DBA}"/>
                  </a:ext>
                </a:extLst>
              </p:cNvPr>
              <p:cNvPicPr/>
              <p:nvPr/>
            </p:nvPicPr>
            <p:blipFill>
              <a:blip r:embed="rId52"/>
              <a:stretch>
                <a:fillRect/>
              </a:stretch>
            </p:blipFill>
            <p:spPr>
              <a:xfrm>
                <a:off x="4039007" y="250562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05C632F8-E7E7-4F0E-2092-3F0C4F316DBC}"/>
                  </a:ext>
                </a:extLst>
              </p14:cNvPr>
              <p14:cNvContentPartPr/>
              <p14:nvPr/>
            </p14:nvContentPartPr>
            <p14:xfrm>
              <a:off x="4111367" y="2620102"/>
              <a:ext cx="360" cy="360"/>
            </p14:xfrm>
          </p:contentPart>
        </mc:Choice>
        <mc:Fallback xmlns="">
          <p:pic>
            <p:nvPicPr>
              <p:cNvPr id="59" name="Ink 58">
                <a:extLst>
                  <a:ext uri="{FF2B5EF4-FFF2-40B4-BE49-F238E27FC236}">
                    <a16:creationId xmlns:a16="http://schemas.microsoft.com/office/drawing/2014/main" id="{05C632F8-E7E7-4F0E-2092-3F0C4F316DBC}"/>
                  </a:ext>
                </a:extLst>
              </p:cNvPr>
              <p:cNvPicPr/>
              <p:nvPr/>
            </p:nvPicPr>
            <p:blipFill>
              <a:blip r:embed="rId48"/>
              <a:stretch>
                <a:fillRect/>
              </a:stretch>
            </p:blipFill>
            <p:spPr>
              <a:xfrm>
                <a:off x="4075727" y="25484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Ink 59">
                <a:extLst>
                  <a:ext uri="{FF2B5EF4-FFF2-40B4-BE49-F238E27FC236}">
                    <a16:creationId xmlns:a16="http://schemas.microsoft.com/office/drawing/2014/main" id="{B4CFE3F2-4614-82F4-ACCA-D652765F9904}"/>
                  </a:ext>
                </a:extLst>
              </p14:cNvPr>
              <p14:cNvContentPartPr/>
              <p14:nvPr/>
            </p14:nvContentPartPr>
            <p14:xfrm>
              <a:off x="4080767" y="2687782"/>
              <a:ext cx="360" cy="360"/>
            </p14:xfrm>
          </p:contentPart>
        </mc:Choice>
        <mc:Fallback xmlns="">
          <p:pic>
            <p:nvPicPr>
              <p:cNvPr id="60" name="Ink 59">
                <a:extLst>
                  <a:ext uri="{FF2B5EF4-FFF2-40B4-BE49-F238E27FC236}">
                    <a16:creationId xmlns:a16="http://schemas.microsoft.com/office/drawing/2014/main" id="{B4CFE3F2-4614-82F4-ACCA-D652765F9904}"/>
                  </a:ext>
                </a:extLst>
              </p:cNvPr>
              <p:cNvPicPr/>
              <p:nvPr/>
            </p:nvPicPr>
            <p:blipFill>
              <a:blip r:embed="rId48"/>
              <a:stretch>
                <a:fillRect/>
              </a:stretch>
            </p:blipFill>
            <p:spPr>
              <a:xfrm>
                <a:off x="4045127" y="26157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C3433D54-3314-00AE-037C-F90DE3EE42D0}"/>
                  </a:ext>
                </a:extLst>
              </p14:cNvPr>
              <p14:cNvContentPartPr/>
              <p14:nvPr/>
            </p14:nvContentPartPr>
            <p14:xfrm>
              <a:off x="4111367" y="2749342"/>
              <a:ext cx="360" cy="360"/>
            </p14:xfrm>
          </p:contentPart>
        </mc:Choice>
        <mc:Fallback xmlns="">
          <p:pic>
            <p:nvPicPr>
              <p:cNvPr id="61" name="Ink 60">
                <a:extLst>
                  <a:ext uri="{FF2B5EF4-FFF2-40B4-BE49-F238E27FC236}">
                    <a16:creationId xmlns:a16="http://schemas.microsoft.com/office/drawing/2014/main" id="{C3433D54-3314-00AE-037C-F90DE3EE42D0}"/>
                  </a:ext>
                </a:extLst>
              </p:cNvPr>
              <p:cNvPicPr/>
              <p:nvPr/>
            </p:nvPicPr>
            <p:blipFill>
              <a:blip r:embed="rId48"/>
              <a:stretch>
                <a:fillRect/>
              </a:stretch>
            </p:blipFill>
            <p:spPr>
              <a:xfrm>
                <a:off x="4075727" y="26773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Ink 61">
                <a:extLst>
                  <a:ext uri="{FF2B5EF4-FFF2-40B4-BE49-F238E27FC236}">
                    <a16:creationId xmlns:a16="http://schemas.microsoft.com/office/drawing/2014/main" id="{59E3AF2C-A1F4-9CAF-47D2-61CC64686A9B}"/>
                  </a:ext>
                </a:extLst>
              </p14:cNvPr>
              <p14:cNvContentPartPr/>
              <p14:nvPr/>
            </p14:nvContentPartPr>
            <p14:xfrm>
              <a:off x="4093007" y="2847262"/>
              <a:ext cx="360" cy="360"/>
            </p14:xfrm>
          </p:contentPart>
        </mc:Choice>
        <mc:Fallback xmlns="">
          <p:pic>
            <p:nvPicPr>
              <p:cNvPr id="62" name="Ink 61">
                <a:extLst>
                  <a:ext uri="{FF2B5EF4-FFF2-40B4-BE49-F238E27FC236}">
                    <a16:creationId xmlns:a16="http://schemas.microsoft.com/office/drawing/2014/main" id="{59E3AF2C-A1F4-9CAF-47D2-61CC64686A9B}"/>
                  </a:ext>
                </a:extLst>
              </p:cNvPr>
              <p:cNvPicPr/>
              <p:nvPr/>
            </p:nvPicPr>
            <p:blipFill>
              <a:blip r:embed="rId48"/>
              <a:stretch>
                <a:fillRect/>
              </a:stretch>
            </p:blipFill>
            <p:spPr>
              <a:xfrm>
                <a:off x="4057007" y="27756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305EB457-4FBB-1BFD-01BA-2549F9BFDB13}"/>
                  </a:ext>
                </a:extLst>
              </p14:cNvPr>
              <p14:cNvContentPartPr/>
              <p14:nvPr/>
            </p14:nvContentPartPr>
            <p14:xfrm>
              <a:off x="4093007" y="2872102"/>
              <a:ext cx="360" cy="2880"/>
            </p14:xfrm>
          </p:contentPart>
        </mc:Choice>
        <mc:Fallback xmlns="">
          <p:pic>
            <p:nvPicPr>
              <p:cNvPr id="63" name="Ink 62">
                <a:extLst>
                  <a:ext uri="{FF2B5EF4-FFF2-40B4-BE49-F238E27FC236}">
                    <a16:creationId xmlns:a16="http://schemas.microsoft.com/office/drawing/2014/main" id="{305EB457-4FBB-1BFD-01BA-2549F9BFDB13}"/>
                  </a:ext>
                </a:extLst>
              </p:cNvPr>
              <p:cNvPicPr/>
              <p:nvPr/>
            </p:nvPicPr>
            <p:blipFill>
              <a:blip r:embed="rId91"/>
              <a:stretch>
                <a:fillRect/>
              </a:stretch>
            </p:blipFill>
            <p:spPr>
              <a:xfrm>
                <a:off x="4057007" y="280010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36A88231-1D9A-8807-5030-7BEE5A42F179}"/>
                  </a:ext>
                </a:extLst>
              </p14:cNvPr>
              <p14:cNvContentPartPr/>
              <p14:nvPr/>
            </p14:nvContentPartPr>
            <p14:xfrm>
              <a:off x="4075007" y="3012862"/>
              <a:ext cx="360" cy="360"/>
            </p14:xfrm>
          </p:contentPart>
        </mc:Choice>
        <mc:Fallback xmlns="">
          <p:pic>
            <p:nvPicPr>
              <p:cNvPr id="64" name="Ink 63">
                <a:extLst>
                  <a:ext uri="{FF2B5EF4-FFF2-40B4-BE49-F238E27FC236}">
                    <a16:creationId xmlns:a16="http://schemas.microsoft.com/office/drawing/2014/main" id="{36A88231-1D9A-8807-5030-7BEE5A42F179}"/>
                  </a:ext>
                </a:extLst>
              </p:cNvPr>
              <p:cNvPicPr/>
              <p:nvPr/>
            </p:nvPicPr>
            <p:blipFill>
              <a:blip r:embed="rId48"/>
              <a:stretch>
                <a:fillRect/>
              </a:stretch>
            </p:blipFill>
            <p:spPr>
              <a:xfrm>
                <a:off x="4039007" y="29412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Ink 64">
                <a:extLst>
                  <a:ext uri="{FF2B5EF4-FFF2-40B4-BE49-F238E27FC236}">
                    <a16:creationId xmlns:a16="http://schemas.microsoft.com/office/drawing/2014/main" id="{4CE8E276-C604-A3AE-7297-1D2FCC2DE263}"/>
                  </a:ext>
                </a:extLst>
              </p14:cNvPr>
              <p14:cNvContentPartPr/>
              <p14:nvPr/>
            </p14:nvContentPartPr>
            <p14:xfrm>
              <a:off x="4075007" y="3166222"/>
              <a:ext cx="360" cy="360"/>
            </p14:xfrm>
          </p:contentPart>
        </mc:Choice>
        <mc:Fallback xmlns="">
          <p:pic>
            <p:nvPicPr>
              <p:cNvPr id="65" name="Ink 64">
                <a:extLst>
                  <a:ext uri="{FF2B5EF4-FFF2-40B4-BE49-F238E27FC236}">
                    <a16:creationId xmlns:a16="http://schemas.microsoft.com/office/drawing/2014/main" id="{4CE8E276-C604-A3AE-7297-1D2FCC2DE263}"/>
                  </a:ext>
                </a:extLst>
              </p:cNvPr>
              <p:cNvPicPr/>
              <p:nvPr/>
            </p:nvPicPr>
            <p:blipFill>
              <a:blip r:embed="rId48"/>
              <a:stretch>
                <a:fillRect/>
              </a:stretch>
            </p:blipFill>
            <p:spPr>
              <a:xfrm>
                <a:off x="4039007" y="30945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FA31A534-E6D8-AEF8-EFF2-A56EE4EBDB2D}"/>
                  </a:ext>
                </a:extLst>
              </p14:cNvPr>
              <p14:cNvContentPartPr/>
              <p14:nvPr/>
            </p14:nvContentPartPr>
            <p14:xfrm>
              <a:off x="4086887" y="3277102"/>
              <a:ext cx="360" cy="360"/>
            </p14:xfrm>
          </p:contentPart>
        </mc:Choice>
        <mc:Fallback xmlns="">
          <p:pic>
            <p:nvPicPr>
              <p:cNvPr id="66" name="Ink 65">
                <a:extLst>
                  <a:ext uri="{FF2B5EF4-FFF2-40B4-BE49-F238E27FC236}">
                    <a16:creationId xmlns:a16="http://schemas.microsoft.com/office/drawing/2014/main" id="{FA31A534-E6D8-AEF8-EFF2-A56EE4EBDB2D}"/>
                  </a:ext>
                </a:extLst>
              </p:cNvPr>
              <p:cNvPicPr/>
              <p:nvPr/>
            </p:nvPicPr>
            <p:blipFill>
              <a:blip r:embed="rId48"/>
              <a:stretch>
                <a:fillRect/>
              </a:stretch>
            </p:blipFill>
            <p:spPr>
              <a:xfrm>
                <a:off x="4051247" y="3205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Ink 66">
                <a:extLst>
                  <a:ext uri="{FF2B5EF4-FFF2-40B4-BE49-F238E27FC236}">
                    <a16:creationId xmlns:a16="http://schemas.microsoft.com/office/drawing/2014/main" id="{6F8B8702-50D6-F499-BDB2-3A8B5F5C70AE}"/>
                  </a:ext>
                </a:extLst>
              </p14:cNvPr>
              <p14:cNvContentPartPr/>
              <p14:nvPr/>
            </p14:nvContentPartPr>
            <p14:xfrm>
              <a:off x="4086887" y="3332182"/>
              <a:ext cx="360" cy="360"/>
            </p14:xfrm>
          </p:contentPart>
        </mc:Choice>
        <mc:Fallback xmlns="">
          <p:pic>
            <p:nvPicPr>
              <p:cNvPr id="67" name="Ink 66">
                <a:extLst>
                  <a:ext uri="{FF2B5EF4-FFF2-40B4-BE49-F238E27FC236}">
                    <a16:creationId xmlns:a16="http://schemas.microsoft.com/office/drawing/2014/main" id="{6F8B8702-50D6-F499-BDB2-3A8B5F5C70AE}"/>
                  </a:ext>
                </a:extLst>
              </p:cNvPr>
              <p:cNvPicPr/>
              <p:nvPr/>
            </p:nvPicPr>
            <p:blipFill>
              <a:blip r:embed="rId48"/>
              <a:stretch>
                <a:fillRect/>
              </a:stretch>
            </p:blipFill>
            <p:spPr>
              <a:xfrm>
                <a:off x="4051247" y="32605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13B264EA-928A-6AAA-054C-36BAC17A33DF}"/>
                  </a:ext>
                </a:extLst>
              </p14:cNvPr>
              <p14:cNvContentPartPr/>
              <p14:nvPr/>
            </p14:nvContentPartPr>
            <p14:xfrm>
              <a:off x="4099127" y="3301222"/>
              <a:ext cx="360" cy="360"/>
            </p14:xfrm>
          </p:contentPart>
        </mc:Choice>
        <mc:Fallback xmlns="">
          <p:pic>
            <p:nvPicPr>
              <p:cNvPr id="68" name="Ink 67">
                <a:extLst>
                  <a:ext uri="{FF2B5EF4-FFF2-40B4-BE49-F238E27FC236}">
                    <a16:creationId xmlns:a16="http://schemas.microsoft.com/office/drawing/2014/main" id="{13B264EA-928A-6AAA-054C-36BAC17A33DF}"/>
                  </a:ext>
                </a:extLst>
              </p:cNvPr>
              <p:cNvPicPr/>
              <p:nvPr/>
            </p:nvPicPr>
            <p:blipFill>
              <a:blip r:embed="rId48"/>
              <a:stretch>
                <a:fillRect/>
              </a:stretch>
            </p:blipFill>
            <p:spPr>
              <a:xfrm>
                <a:off x="4063487" y="32295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Ink 68">
                <a:extLst>
                  <a:ext uri="{FF2B5EF4-FFF2-40B4-BE49-F238E27FC236}">
                    <a16:creationId xmlns:a16="http://schemas.microsoft.com/office/drawing/2014/main" id="{5BD22615-8C44-B9AC-744D-F5B08BEB7055}"/>
                  </a:ext>
                </a:extLst>
              </p14:cNvPr>
              <p14:cNvContentPartPr/>
              <p14:nvPr/>
            </p14:nvContentPartPr>
            <p14:xfrm>
              <a:off x="4099127" y="3123742"/>
              <a:ext cx="360" cy="360"/>
            </p14:xfrm>
          </p:contentPart>
        </mc:Choice>
        <mc:Fallback xmlns="">
          <p:pic>
            <p:nvPicPr>
              <p:cNvPr id="69" name="Ink 68">
                <a:extLst>
                  <a:ext uri="{FF2B5EF4-FFF2-40B4-BE49-F238E27FC236}">
                    <a16:creationId xmlns:a16="http://schemas.microsoft.com/office/drawing/2014/main" id="{5BD22615-8C44-B9AC-744D-F5B08BEB7055}"/>
                  </a:ext>
                </a:extLst>
              </p:cNvPr>
              <p:cNvPicPr/>
              <p:nvPr/>
            </p:nvPicPr>
            <p:blipFill>
              <a:blip r:embed="rId48"/>
              <a:stretch>
                <a:fillRect/>
              </a:stretch>
            </p:blipFill>
            <p:spPr>
              <a:xfrm>
                <a:off x="4063487" y="30517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460EA17E-0279-F4E1-3246-4F4226E172D4}"/>
                  </a:ext>
                </a:extLst>
              </p14:cNvPr>
              <p14:cNvContentPartPr/>
              <p14:nvPr/>
            </p14:nvContentPartPr>
            <p14:xfrm>
              <a:off x="4099127" y="3022942"/>
              <a:ext cx="360" cy="2880"/>
            </p14:xfrm>
          </p:contentPart>
        </mc:Choice>
        <mc:Fallback xmlns="">
          <p:pic>
            <p:nvPicPr>
              <p:cNvPr id="70" name="Ink 69">
                <a:extLst>
                  <a:ext uri="{FF2B5EF4-FFF2-40B4-BE49-F238E27FC236}">
                    <a16:creationId xmlns:a16="http://schemas.microsoft.com/office/drawing/2014/main" id="{460EA17E-0279-F4E1-3246-4F4226E172D4}"/>
                  </a:ext>
                </a:extLst>
              </p:cNvPr>
              <p:cNvPicPr/>
              <p:nvPr/>
            </p:nvPicPr>
            <p:blipFill>
              <a:blip r:embed="rId52"/>
              <a:stretch>
                <a:fillRect/>
              </a:stretch>
            </p:blipFill>
            <p:spPr>
              <a:xfrm>
                <a:off x="4063487" y="295130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Ink 71">
                <a:extLst>
                  <a:ext uri="{FF2B5EF4-FFF2-40B4-BE49-F238E27FC236}">
                    <a16:creationId xmlns:a16="http://schemas.microsoft.com/office/drawing/2014/main" id="{B6486A75-EE05-2668-D328-2AB4A82C870F}"/>
                  </a:ext>
                </a:extLst>
              </p14:cNvPr>
              <p14:cNvContentPartPr/>
              <p14:nvPr/>
            </p14:nvContentPartPr>
            <p14:xfrm>
              <a:off x="4086887" y="2921062"/>
              <a:ext cx="360" cy="360"/>
            </p14:xfrm>
          </p:contentPart>
        </mc:Choice>
        <mc:Fallback xmlns="">
          <p:pic>
            <p:nvPicPr>
              <p:cNvPr id="72" name="Ink 71">
                <a:extLst>
                  <a:ext uri="{FF2B5EF4-FFF2-40B4-BE49-F238E27FC236}">
                    <a16:creationId xmlns:a16="http://schemas.microsoft.com/office/drawing/2014/main" id="{B6486A75-EE05-2668-D328-2AB4A82C870F}"/>
                  </a:ext>
                </a:extLst>
              </p:cNvPr>
              <p:cNvPicPr/>
              <p:nvPr/>
            </p:nvPicPr>
            <p:blipFill>
              <a:blip r:embed="rId48"/>
              <a:stretch>
                <a:fillRect/>
              </a:stretch>
            </p:blipFill>
            <p:spPr>
              <a:xfrm>
                <a:off x="4051247" y="28494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Ink 72">
                <a:extLst>
                  <a:ext uri="{FF2B5EF4-FFF2-40B4-BE49-F238E27FC236}">
                    <a16:creationId xmlns:a16="http://schemas.microsoft.com/office/drawing/2014/main" id="{2E62D31B-8650-14C8-C693-81B8BC154281}"/>
                  </a:ext>
                </a:extLst>
              </p14:cNvPr>
              <p14:cNvContentPartPr/>
              <p14:nvPr/>
            </p14:nvContentPartPr>
            <p14:xfrm>
              <a:off x="4093007" y="2890462"/>
              <a:ext cx="360" cy="360"/>
            </p14:xfrm>
          </p:contentPart>
        </mc:Choice>
        <mc:Fallback xmlns="">
          <p:pic>
            <p:nvPicPr>
              <p:cNvPr id="73" name="Ink 72">
                <a:extLst>
                  <a:ext uri="{FF2B5EF4-FFF2-40B4-BE49-F238E27FC236}">
                    <a16:creationId xmlns:a16="http://schemas.microsoft.com/office/drawing/2014/main" id="{2E62D31B-8650-14C8-C693-81B8BC154281}"/>
                  </a:ext>
                </a:extLst>
              </p:cNvPr>
              <p:cNvPicPr/>
              <p:nvPr/>
            </p:nvPicPr>
            <p:blipFill>
              <a:blip r:embed="rId48"/>
              <a:stretch>
                <a:fillRect/>
              </a:stretch>
            </p:blipFill>
            <p:spPr>
              <a:xfrm>
                <a:off x="4057007" y="2818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Ink 73">
                <a:extLst>
                  <a:ext uri="{FF2B5EF4-FFF2-40B4-BE49-F238E27FC236}">
                    <a16:creationId xmlns:a16="http://schemas.microsoft.com/office/drawing/2014/main" id="{BD245F87-EE76-9E76-3365-7CBA3994AC99}"/>
                  </a:ext>
                </a:extLst>
              </p14:cNvPr>
              <p14:cNvContentPartPr/>
              <p14:nvPr/>
            </p14:nvContentPartPr>
            <p14:xfrm>
              <a:off x="5909927" y="1736302"/>
              <a:ext cx="360" cy="360"/>
            </p14:xfrm>
          </p:contentPart>
        </mc:Choice>
        <mc:Fallback xmlns="">
          <p:pic>
            <p:nvPicPr>
              <p:cNvPr id="74" name="Ink 73">
                <a:extLst>
                  <a:ext uri="{FF2B5EF4-FFF2-40B4-BE49-F238E27FC236}">
                    <a16:creationId xmlns:a16="http://schemas.microsoft.com/office/drawing/2014/main" id="{BD245F87-EE76-9E76-3365-7CBA3994AC99}"/>
                  </a:ext>
                </a:extLst>
              </p:cNvPr>
              <p:cNvPicPr/>
              <p:nvPr/>
            </p:nvPicPr>
            <p:blipFill>
              <a:blip r:embed="rId48"/>
              <a:stretch>
                <a:fillRect/>
              </a:stretch>
            </p:blipFill>
            <p:spPr>
              <a:xfrm>
                <a:off x="5873927" y="16646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B19A2A25-EBA0-DFA6-67DA-ACD6AFA1AE8C}"/>
                  </a:ext>
                </a:extLst>
              </p14:cNvPr>
              <p14:cNvContentPartPr/>
              <p14:nvPr/>
            </p14:nvContentPartPr>
            <p14:xfrm>
              <a:off x="5909927" y="1668982"/>
              <a:ext cx="360" cy="360"/>
            </p14:xfrm>
          </p:contentPart>
        </mc:Choice>
        <mc:Fallback xmlns="">
          <p:pic>
            <p:nvPicPr>
              <p:cNvPr id="75" name="Ink 74">
                <a:extLst>
                  <a:ext uri="{FF2B5EF4-FFF2-40B4-BE49-F238E27FC236}">
                    <a16:creationId xmlns:a16="http://schemas.microsoft.com/office/drawing/2014/main" id="{B19A2A25-EBA0-DFA6-67DA-ACD6AFA1AE8C}"/>
                  </a:ext>
                </a:extLst>
              </p:cNvPr>
              <p:cNvPicPr/>
              <p:nvPr/>
            </p:nvPicPr>
            <p:blipFill>
              <a:blip r:embed="rId48"/>
              <a:stretch>
                <a:fillRect/>
              </a:stretch>
            </p:blipFill>
            <p:spPr>
              <a:xfrm>
                <a:off x="5873927" y="1596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Ink 75">
                <a:extLst>
                  <a:ext uri="{FF2B5EF4-FFF2-40B4-BE49-F238E27FC236}">
                    <a16:creationId xmlns:a16="http://schemas.microsoft.com/office/drawing/2014/main" id="{20EA971E-169C-5DBF-CBE4-C6130A2AA62D}"/>
                  </a:ext>
                </a:extLst>
              </p14:cNvPr>
              <p14:cNvContentPartPr/>
              <p14:nvPr/>
            </p14:nvContentPartPr>
            <p14:xfrm>
              <a:off x="5909927" y="1779502"/>
              <a:ext cx="360" cy="360"/>
            </p14:xfrm>
          </p:contentPart>
        </mc:Choice>
        <mc:Fallback xmlns="">
          <p:pic>
            <p:nvPicPr>
              <p:cNvPr id="76" name="Ink 75">
                <a:extLst>
                  <a:ext uri="{FF2B5EF4-FFF2-40B4-BE49-F238E27FC236}">
                    <a16:creationId xmlns:a16="http://schemas.microsoft.com/office/drawing/2014/main" id="{20EA971E-169C-5DBF-CBE4-C6130A2AA62D}"/>
                  </a:ext>
                </a:extLst>
              </p:cNvPr>
              <p:cNvPicPr/>
              <p:nvPr/>
            </p:nvPicPr>
            <p:blipFill>
              <a:blip r:embed="rId48"/>
              <a:stretch>
                <a:fillRect/>
              </a:stretch>
            </p:blipFill>
            <p:spPr>
              <a:xfrm>
                <a:off x="5873927" y="17078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BC9F116F-D051-5841-2C53-80B9EEE4219C}"/>
                  </a:ext>
                </a:extLst>
              </p14:cNvPr>
              <p14:cNvContentPartPr/>
              <p14:nvPr/>
            </p14:nvContentPartPr>
            <p14:xfrm>
              <a:off x="5897327" y="1840702"/>
              <a:ext cx="360" cy="360"/>
            </p14:xfrm>
          </p:contentPart>
        </mc:Choice>
        <mc:Fallback xmlns="">
          <p:pic>
            <p:nvPicPr>
              <p:cNvPr id="77" name="Ink 76">
                <a:extLst>
                  <a:ext uri="{FF2B5EF4-FFF2-40B4-BE49-F238E27FC236}">
                    <a16:creationId xmlns:a16="http://schemas.microsoft.com/office/drawing/2014/main" id="{BC9F116F-D051-5841-2C53-80B9EEE4219C}"/>
                  </a:ext>
                </a:extLst>
              </p:cNvPr>
              <p:cNvPicPr/>
              <p:nvPr/>
            </p:nvPicPr>
            <p:blipFill>
              <a:blip r:embed="rId48"/>
              <a:stretch>
                <a:fillRect/>
              </a:stretch>
            </p:blipFill>
            <p:spPr>
              <a:xfrm>
                <a:off x="5861327" y="17690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Ink 77">
                <a:extLst>
                  <a:ext uri="{FF2B5EF4-FFF2-40B4-BE49-F238E27FC236}">
                    <a16:creationId xmlns:a16="http://schemas.microsoft.com/office/drawing/2014/main" id="{28AFEB22-DDDB-A9F7-CD39-DB0FA2069AA3}"/>
                  </a:ext>
                </a:extLst>
              </p14:cNvPr>
              <p14:cNvContentPartPr/>
              <p14:nvPr/>
            </p14:nvContentPartPr>
            <p14:xfrm>
              <a:off x="5903447" y="1914502"/>
              <a:ext cx="360" cy="360"/>
            </p14:xfrm>
          </p:contentPart>
        </mc:Choice>
        <mc:Fallback xmlns="">
          <p:pic>
            <p:nvPicPr>
              <p:cNvPr id="78" name="Ink 77">
                <a:extLst>
                  <a:ext uri="{FF2B5EF4-FFF2-40B4-BE49-F238E27FC236}">
                    <a16:creationId xmlns:a16="http://schemas.microsoft.com/office/drawing/2014/main" id="{28AFEB22-DDDB-A9F7-CD39-DB0FA2069AA3}"/>
                  </a:ext>
                </a:extLst>
              </p:cNvPr>
              <p:cNvPicPr/>
              <p:nvPr/>
            </p:nvPicPr>
            <p:blipFill>
              <a:blip r:embed="rId48"/>
              <a:stretch>
                <a:fillRect/>
              </a:stretch>
            </p:blipFill>
            <p:spPr>
              <a:xfrm>
                <a:off x="5867807" y="18428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8B1958B8-A7EC-72AB-11EE-F1793C21917E}"/>
                  </a:ext>
                </a:extLst>
              </p14:cNvPr>
              <p14:cNvContentPartPr/>
              <p14:nvPr/>
            </p14:nvContentPartPr>
            <p14:xfrm>
              <a:off x="5909927" y="1969942"/>
              <a:ext cx="360" cy="360"/>
            </p14:xfrm>
          </p:contentPart>
        </mc:Choice>
        <mc:Fallback xmlns="">
          <p:pic>
            <p:nvPicPr>
              <p:cNvPr id="79" name="Ink 78">
                <a:extLst>
                  <a:ext uri="{FF2B5EF4-FFF2-40B4-BE49-F238E27FC236}">
                    <a16:creationId xmlns:a16="http://schemas.microsoft.com/office/drawing/2014/main" id="{8B1958B8-A7EC-72AB-11EE-F1793C21917E}"/>
                  </a:ext>
                </a:extLst>
              </p:cNvPr>
              <p:cNvPicPr/>
              <p:nvPr/>
            </p:nvPicPr>
            <p:blipFill>
              <a:blip r:embed="rId48"/>
              <a:stretch>
                <a:fillRect/>
              </a:stretch>
            </p:blipFill>
            <p:spPr>
              <a:xfrm>
                <a:off x="5873927" y="18979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451ABA3D-766C-C9D8-B48E-EA5C4FF7FB4B}"/>
                  </a:ext>
                </a:extLst>
              </p14:cNvPr>
              <p14:cNvContentPartPr/>
              <p14:nvPr/>
            </p14:nvContentPartPr>
            <p14:xfrm>
              <a:off x="5903447" y="2055982"/>
              <a:ext cx="360" cy="360"/>
            </p14:xfrm>
          </p:contentPart>
        </mc:Choice>
        <mc:Fallback xmlns="">
          <p:pic>
            <p:nvPicPr>
              <p:cNvPr id="80" name="Ink 79">
                <a:extLst>
                  <a:ext uri="{FF2B5EF4-FFF2-40B4-BE49-F238E27FC236}">
                    <a16:creationId xmlns:a16="http://schemas.microsoft.com/office/drawing/2014/main" id="{451ABA3D-766C-C9D8-B48E-EA5C4FF7FB4B}"/>
                  </a:ext>
                </a:extLst>
              </p:cNvPr>
              <p:cNvPicPr/>
              <p:nvPr/>
            </p:nvPicPr>
            <p:blipFill>
              <a:blip r:embed="rId48"/>
              <a:stretch>
                <a:fillRect/>
              </a:stretch>
            </p:blipFill>
            <p:spPr>
              <a:xfrm>
                <a:off x="5867807" y="1983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ABD84210-8734-84FE-7915-1176AC3DAC53}"/>
                  </a:ext>
                </a:extLst>
              </p14:cNvPr>
              <p14:cNvContentPartPr/>
              <p14:nvPr/>
            </p14:nvContentPartPr>
            <p14:xfrm>
              <a:off x="5903447" y="2055982"/>
              <a:ext cx="360" cy="360"/>
            </p14:xfrm>
          </p:contentPart>
        </mc:Choice>
        <mc:Fallback xmlns="">
          <p:pic>
            <p:nvPicPr>
              <p:cNvPr id="81" name="Ink 80">
                <a:extLst>
                  <a:ext uri="{FF2B5EF4-FFF2-40B4-BE49-F238E27FC236}">
                    <a16:creationId xmlns:a16="http://schemas.microsoft.com/office/drawing/2014/main" id="{ABD84210-8734-84FE-7915-1176AC3DAC53}"/>
                  </a:ext>
                </a:extLst>
              </p:cNvPr>
              <p:cNvPicPr/>
              <p:nvPr/>
            </p:nvPicPr>
            <p:blipFill>
              <a:blip r:embed="rId48"/>
              <a:stretch>
                <a:fillRect/>
              </a:stretch>
            </p:blipFill>
            <p:spPr>
              <a:xfrm>
                <a:off x="5867807" y="1983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2" name="Ink 81">
                <a:extLst>
                  <a:ext uri="{FF2B5EF4-FFF2-40B4-BE49-F238E27FC236}">
                    <a16:creationId xmlns:a16="http://schemas.microsoft.com/office/drawing/2014/main" id="{6954E8E4-9562-67F7-B2CC-8596C1D247B7}"/>
                  </a:ext>
                </a:extLst>
              </p14:cNvPr>
              <p14:cNvContentPartPr/>
              <p14:nvPr/>
            </p14:nvContentPartPr>
            <p14:xfrm>
              <a:off x="5903447" y="2067862"/>
              <a:ext cx="360" cy="24840"/>
            </p14:xfrm>
          </p:contentPart>
        </mc:Choice>
        <mc:Fallback xmlns="">
          <p:pic>
            <p:nvPicPr>
              <p:cNvPr id="82" name="Ink 81">
                <a:extLst>
                  <a:ext uri="{FF2B5EF4-FFF2-40B4-BE49-F238E27FC236}">
                    <a16:creationId xmlns:a16="http://schemas.microsoft.com/office/drawing/2014/main" id="{6954E8E4-9562-67F7-B2CC-8596C1D247B7}"/>
                  </a:ext>
                </a:extLst>
              </p:cNvPr>
              <p:cNvPicPr/>
              <p:nvPr/>
            </p:nvPicPr>
            <p:blipFill>
              <a:blip r:embed="rId110"/>
              <a:stretch>
                <a:fillRect/>
              </a:stretch>
            </p:blipFill>
            <p:spPr>
              <a:xfrm>
                <a:off x="5867807" y="1996222"/>
                <a:ext cx="72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3" name="Ink 82">
                <a:extLst>
                  <a:ext uri="{FF2B5EF4-FFF2-40B4-BE49-F238E27FC236}">
                    <a16:creationId xmlns:a16="http://schemas.microsoft.com/office/drawing/2014/main" id="{D02A73ED-FD0E-BE3A-70A6-3B3673E68761}"/>
                  </a:ext>
                </a:extLst>
              </p14:cNvPr>
              <p14:cNvContentPartPr/>
              <p14:nvPr/>
            </p14:nvContentPartPr>
            <p14:xfrm>
              <a:off x="5903447" y="2141662"/>
              <a:ext cx="360" cy="360"/>
            </p14:xfrm>
          </p:contentPart>
        </mc:Choice>
        <mc:Fallback xmlns="">
          <p:pic>
            <p:nvPicPr>
              <p:cNvPr id="83" name="Ink 82">
                <a:extLst>
                  <a:ext uri="{FF2B5EF4-FFF2-40B4-BE49-F238E27FC236}">
                    <a16:creationId xmlns:a16="http://schemas.microsoft.com/office/drawing/2014/main" id="{D02A73ED-FD0E-BE3A-70A6-3B3673E68761}"/>
                  </a:ext>
                </a:extLst>
              </p:cNvPr>
              <p:cNvPicPr/>
              <p:nvPr/>
            </p:nvPicPr>
            <p:blipFill>
              <a:blip r:embed="rId48"/>
              <a:stretch>
                <a:fillRect/>
              </a:stretch>
            </p:blipFill>
            <p:spPr>
              <a:xfrm>
                <a:off x="5867807" y="20700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8413A4F7-C39D-F127-48D4-60E171EDA839}"/>
                  </a:ext>
                </a:extLst>
              </p14:cNvPr>
              <p14:cNvContentPartPr/>
              <p14:nvPr/>
            </p14:nvContentPartPr>
            <p14:xfrm>
              <a:off x="5903447" y="2141662"/>
              <a:ext cx="360" cy="39600"/>
            </p14:xfrm>
          </p:contentPart>
        </mc:Choice>
        <mc:Fallback xmlns="">
          <p:pic>
            <p:nvPicPr>
              <p:cNvPr id="84" name="Ink 83">
                <a:extLst>
                  <a:ext uri="{FF2B5EF4-FFF2-40B4-BE49-F238E27FC236}">
                    <a16:creationId xmlns:a16="http://schemas.microsoft.com/office/drawing/2014/main" id="{8413A4F7-C39D-F127-48D4-60E171EDA839}"/>
                  </a:ext>
                </a:extLst>
              </p:cNvPr>
              <p:cNvPicPr/>
              <p:nvPr/>
            </p:nvPicPr>
            <p:blipFill>
              <a:blip r:embed="rId113"/>
              <a:stretch>
                <a:fillRect/>
              </a:stretch>
            </p:blipFill>
            <p:spPr>
              <a:xfrm>
                <a:off x="5867807" y="2070022"/>
                <a:ext cx="72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9ABF9729-AA5A-8881-224E-85E8ACE8FABB}"/>
                  </a:ext>
                </a:extLst>
              </p14:cNvPr>
              <p14:cNvContentPartPr/>
              <p14:nvPr/>
            </p14:nvContentPartPr>
            <p14:xfrm>
              <a:off x="5900927" y="2196742"/>
              <a:ext cx="2880" cy="49680"/>
            </p14:xfrm>
          </p:contentPart>
        </mc:Choice>
        <mc:Fallback xmlns="">
          <p:pic>
            <p:nvPicPr>
              <p:cNvPr id="85" name="Ink 84">
                <a:extLst>
                  <a:ext uri="{FF2B5EF4-FFF2-40B4-BE49-F238E27FC236}">
                    <a16:creationId xmlns:a16="http://schemas.microsoft.com/office/drawing/2014/main" id="{9ABF9729-AA5A-8881-224E-85E8ACE8FABB}"/>
                  </a:ext>
                </a:extLst>
              </p:cNvPr>
              <p:cNvPicPr/>
              <p:nvPr/>
            </p:nvPicPr>
            <p:blipFill>
              <a:blip r:embed="rId115"/>
              <a:stretch>
                <a:fillRect/>
              </a:stretch>
            </p:blipFill>
            <p:spPr>
              <a:xfrm>
                <a:off x="5865287" y="2124742"/>
                <a:ext cx="74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B53DBF7F-87BD-CA67-2FFF-32F6813A9940}"/>
                  </a:ext>
                </a:extLst>
              </p14:cNvPr>
              <p14:cNvContentPartPr/>
              <p14:nvPr/>
            </p14:nvContentPartPr>
            <p14:xfrm>
              <a:off x="5891207" y="2264062"/>
              <a:ext cx="360" cy="360"/>
            </p14:xfrm>
          </p:contentPart>
        </mc:Choice>
        <mc:Fallback xmlns="">
          <p:pic>
            <p:nvPicPr>
              <p:cNvPr id="86" name="Ink 85">
                <a:extLst>
                  <a:ext uri="{FF2B5EF4-FFF2-40B4-BE49-F238E27FC236}">
                    <a16:creationId xmlns:a16="http://schemas.microsoft.com/office/drawing/2014/main" id="{B53DBF7F-87BD-CA67-2FFF-32F6813A9940}"/>
                  </a:ext>
                </a:extLst>
              </p:cNvPr>
              <p:cNvPicPr/>
              <p:nvPr/>
            </p:nvPicPr>
            <p:blipFill>
              <a:blip r:embed="rId48"/>
              <a:stretch>
                <a:fillRect/>
              </a:stretch>
            </p:blipFill>
            <p:spPr>
              <a:xfrm>
                <a:off x="5855567" y="21924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7" name="Ink 86">
                <a:extLst>
                  <a:ext uri="{FF2B5EF4-FFF2-40B4-BE49-F238E27FC236}">
                    <a16:creationId xmlns:a16="http://schemas.microsoft.com/office/drawing/2014/main" id="{548F7DB9-FB50-2ADE-1046-70807F30CF97}"/>
                  </a:ext>
                </a:extLst>
              </p14:cNvPr>
              <p14:cNvContentPartPr/>
              <p14:nvPr/>
            </p14:nvContentPartPr>
            <p14:xfrm>
              <a:off x="5891207" y="2288902"/>
              <a:ext cx="29160" cy="43920"/>
            </p14:xfrm>
          </p:contentPart>
        </mc:Choice>
        <mc:Fallback xmlns="">
          <p:pic>
            <p:nvPicPr>
              <p:cNvPr id="87" name="Ink 86">
                <a:extLst>
                  <a:ext uri="{FF2B5EF4-FFF2-40B4-BE49-F238E27FC236}">
                    <a16:creationId xmlns:a16="http://schemas.microsoft.com/office/drawing/2014/main" id="{548F7DB9-FB50-2ADE-1046-70807F30CF97}"/>
                  </a:ext>
                </a:extLst>
              </p:cNvPr>
              <p:cNvPicPr/>
              <p:nvPr/>
            </p:nvPicPr>
            <p:blipFill>
              <a:blip r:embed="rId118"/>
              <a:stretch>
                <a:fillRect/>
              </a:stretch>
            </p:blipFill>
            <p:spPr>
              <a:xfrm>
                <a:off x="5855567" y="2217262"/>
                <a:ext cx="100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8" name="Ink 87">
                <a:extLst>
                  <a:ext uri="{FF2B5EF4-FFF2-40B4-BE49-F238E27FC236}">
                    <a16:creationId xmlns:a16="http://schemas.microsoft.com/office/drawing/2014/main" id="{E0DFE7B8-6883-51E0-44FA-44E3BF82A139}"/>
                  </a:ext>
                </a:extLst>
              </p14:cNvPr>
              <p14:cNvContentPartPr/>
              <p14:nvPr/>
            </p14:nvContentPartPr>
            <p14:xfrm>
              <a:off x="5927927" y="2368462"/>
              <a:ext cx="360" cy="5400"/>
            </p14:xfrm>
          </p:contentPart>
        </mc:Choice>
        <mc:Fallback xmlns="">
          <p:pic>
            <p:nvPicPr>
              <p:cNvPr id="88" name="Ink 87">
                <a:extLst>
                  <a:ext uri="{FF2B5EF4-FFF2-40B4-BE49-F238E27FC236}">
                    <a16:creationId xmlns:a16="http://schemas.microsoft.com/office/drawing/2014/main" id="{E0DFE7B8-6883-51E0-44FA-44E3BF82A139}"/>
                  </a:ext>
                </a:extLst>
              </p:cNvPr>
              <p:cNvPicPr/>
              <p:nvPr/>
            </p:nvPicPr>
            <p:blipFill>
              <a:blip r:embed="rId120"/>
              <a:stretch>
                <a:fillRect/>
              </a:stretch>
            </p:blipFill>
            <p:spPr>
              <a:xfrm>
                <a:off x="5891927" y="2296822"/>
                <a:ext cx="72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Ink 88">
                <a:extLst>
                  <a:ext uri="{FF2B5EF4-FFF2-40B4-BE49-F238E27FC236}">
                    <a16:creationId xmlns:a16="http://schemas.microsoft.com/office/drawing/2014/main" id="{FC39FEDE-691B-C9CA-978F-B8BB7E5B9E76}"/>
                  </a:ext>
                </a:extLst>
              </p14:cNvPr>
              <p14:cNvContentPartPr/>
              <p14:nvPr/>
            </p14:nvContentPartPr>
            <p14:xfrm>
              <a:off x="5903447" y="2436142"/>
              <a:ext cx="360" cy="2880"/>
            </p14:xfrm>
          </p:contentPart>
        </mc:Choice>
        <mc:Fallback xmlns="">
          <p:pic>
            <p:nvPicPr>
              <p:cNvPr id="89" name="Ink 88">
                <a:extLst>
                  <a:ext uri="{FF2B5EF4-FFF2-40B4-BE49-F238E27FC236}">
                    <a16:creationId xmlns:a16="http://schemas.microsoft.com/office/drawing/2014/main" id="{FC39FEDE-691B-C9CA-978F-B8BB7E5B9E76}"/>
                  </a:ext>
                </a:extLst>
              </p:cNvPr>
              <p:cNvPicPr/>
              <p:nvPr/>
            </p:nvPicPr>
            <p:blipFill>
              <a:blip r:embed="rId52"/>
              <a:stretch>
                <a:fillRect/>
              </a:stretch>
            </p:blipFill>
            <p:spPr>
              <a:xfrm>
                <a:off x="5867807" y="236414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F9402C77-4592-32C6-A7B2-DA1FD93C924E}"/>
                  </a:ext>
                </a:extLst>
              </p14:cNvPr>
              <p14:cNvContentPartPr/>
              <p14:nvPr/>
            </p14:nvContentPartPr>
            <p14:xfrm>
              <a:off x="5903447" y="2442262"/>
              <a:ext cx="360" cy="28440"/>
            </p14:xfrm>
          </p:contentPart>
        </mc:Choice>
        <mc:Fallback xmlns="">
          <p:pic>
            <p:nvPicPr>
              <p:cNvPr id="90" name="Ink 89">
                <a:extLst>
                  <a:ext uri="{FF2B5EF4-FFF2-40B4-BE49-F238E27FC236}">
                    <a16:creationId xmlns:a16="http://schemas.microsoft.com/office/drawing/2014/main" id="{F9402C77-4592-32C6-A7B2-DA1FD93C924E}"/>
                  </a:ext>
                </a:extLst>
              </p:cNvPr>
              <p:cNvPicPr/>
              <p:nvPr/>
            </p:nvPicPr>
            <p:blipFill>
              <a:blip r:embed="rId123"/>
              <a:stretch>
                <a:fillRect/>
              </a:stretch>
            </p:blipFill>
            <p:spPr>
              <a:xfrm>
                <a:off x="5867807" y="2370622"/>
                <a:ext cx="72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1343A413-7731-F635-2FC6-A46B8E48BCC0}"/>
                  </a:ext>
                </a:extLst>
              </p14:cNvPr>
              <p14:cNvContentPartPr/>
              <p14:nvPr/>
            </p14:nvContentPartPr>
            <p14:xfrm>
              <a:off x="5903447" y="2503462"/>
              <a:ext cx="6480" cy="45720"/>
            </p14:xfrm>
          </p:contentPart>
        </mc:Choice>
        <mc:Fallback xmlns="">
          <p:pic>
            <p:nvPicPr>
              <p:cNvPr id="91" name="Ink 90">
                <a:extLst>
                  <a:ext uri="{FF2B5EF4-FFF2-40B4-BE49-F238E27FC236}">
                    <a16:creationId xmlns:a16="http://schemas.microsoft.com/office/drawing/2014/main" id="{1343A413-7731-F635-2FC6-A46B8E48BCC0}"/>
                  </a:ext>
                </a:extLst>
              </p:cNvPr>
              <p:cNvPicPr/>
              <p:nvPr/>
            </p:nvPicPr>
            <p:blipFill>
              <a:blip r:embed="rId125"/>
              <a:stretch>
                <a:fillRect/>
              </a:stretch>
            </p:blipFill>
            <p:spPr>
              <a:xfrm>
                <a:off x="5867807" y="2431822"/>
                <a:ext cx="78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6F396804-F9A1-3B9E-2589-3005B03C99F5}"/>
                  </a:ext>
                </a:extLst>
              </p14:cNvPr>
              <p14:cNvContentPartPr/>
              <p14:nvPr/>
            </p14:nvContentPartPr>
            <p14:xfrm>
              <a:off x="5909927" y="2595622"/>
              <a:ext cx="360" cy="51120"/>
            </p14:xfrm>
          </p:contentPart>
        </mc:Choice>
        <mc:Fallback xmlns="">
          <p:pic>
            <p:nvPicPr>
              <p:cNvPr id="92" name="Ink 91">
                <a:extLst>
                  <a:ext uri="{FF2B5EF4-FFF2-40B4-BE49-F238E27FC236}">
                    <a16:creationId xmlns:a16="http://schemas.microsoft.com/office/drawing/2014/main" id="{6F396804-F9A1-3B9E-2589-3005B03C99F5}"/>
                  </a:ext>
                </a:extLst>
              </p:cNvPr>
              <p:cNvPicPr/>
              <p:nvPr/>
            </p:nvPicPr>
            <p:blipFill>
              <a:blip r:embed="rId127"/>
              <a:stretch>
                <a:fillRect/>
              </a:stretch>
            </p:blipFill>
            <p:spPr>
              <a:xfrm>
                <a:off x="5873927" y="2523982"/>
                <a:ext cx="72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2FBF3607-8093-1CA2-5513-962A54CC076A}"/>
                  </a:ext>
                </a:extLst>
              </p14:cNvPr>
              <p14:cNvContentPartPr/>
              <p14:nvPr/>
            </p14:nvContentPartPr>
            <p14:xfrm>
              <a:off x="5909927" y="2687782"/>
              <a:ext cx="360" cy="2880"/>
            </p14:xfrm>
          </p:contentPart>
        </mc:Choice>
        <mc:Fallback xmlns="">
          <p:pic>
            <p:nvPicPr>
              <p:cNvPr id="93" name="Ink 92">
                <a:extLst>
                  <a:ext uri="{FF2B5EF4-FFF2-40B4-BE49-F238E27FC236}">
                    <a16:creationId xmlns:a16="http://schemas.microsoft.com/office/drawing/2014/main" id="{2FBF3607-8093-1CA2-5513-962A54CC076A}"/>
                  </a:ext>
                </a:extLst>
              </p:cNvPr>
              <p:cNvPicPr/>
              <p:nvPr/>
            </p:nvPicPr>
            <p:blipFill>
              <a:blip r:embed="rId91"/>
              <a:stretch>
                <a:fillRect/>
              </a:stretch>
            </p:blipFill>
            <p:spPr>
              <a:xfrm>
                <a:off x="5873927" y="261578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Ink 93">
                <a:extLst>
                  <a:ext uri="{FF2B5EF4-FFF2-40B4-BE49-F238E27FC236}">
                    <a16:creationId xmlns:a16="http://schemas.microsoft.com/office/drawing/2014/main" id="{C177AA25-7E5F-EBC4-49B2-8302055EE769}"/>
                  </a:ext>
                </a:extLst>
              </p14:cNvPr>
              <p14:cNvContentPartPr/>
              <p14:nvPr/>
            </p14:nvContentPartPr>
            <p14:xfrm>
              <a:off x="5909927" y="2700022"/>
              <a:ext cx="360" cy="360"/>
            </p14:xfrm>
          </p:contentPart>
        </mc:Choice>
        <mc:Fallback xmlns="">
          <p:pic>
            <p:nvPicPr>
              <p:cNvPr id="94" name="Ink 93">
                <a:extLst>
                  <a:ext uri="{FF2B5EF4-FFF2-40B4-BE49-F238E27FC236}">
                    <a16:creationId xmlns:a16="http://schemas.microsoft.com/office/drawing/2014/main" id="{C177AA25-7E5F-EBC4-49B2-8302055EE769}"/>
                  </a:ext>
                </a:extLst>
              </p:cNvPr>
              <p:cNvPicPr/>
              <p:nvPr/>
            </p:nvPicPr>
            <p:blipFill>
              <a:blip r:embed="rId48"/>
              <a:stretch>
                <a:fillRect/>
              </a:stretch>
            </p:blipFill>
            <p:spPr>
              <a:xfrm>
                <a:off x="5873927" y="26283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F1BFA503-0E0A-08F3-F29E-006E743B6CF5}"/>
                  </a:ext>
                </a:extLst>
              </p14:cNvPr>
              <p14:cNvContentPartPr/>
              <p14:nvPr/>
            </p14:nvContentPartPr>
            <p14:xfrm>
              <a:off x="5927927" y="2517862"/>
              <a:ext cx="360" cy="16920"/>
            </p14:xfrm>
          </p:contentPart>
        </mc:Choice>
        <mc:Fallback xmlns="">
          <p:pic>
            <p:nvPicPr>
              <p:cNvPr id="95" name="Ink 94">
                <a:extLst>
                  <a:ext uri="{FF2B5EF4-FFF2-40B4-BE49-F238E27FC236}">
                    <a16:creationId xmlns:a16="http://schemas.microsoft.com/office/drawing/2014/main" id="{F1BFA503-0E0A-08F3-F29E-006E743B6CF5}"/>
                  </a:ext>
                </a:extLst>
              </p:cNvPr>
              <p:cNvPicPr/>
              <p:nvPr/>
            </p:nvPicPr>
            <p:blipFill>
              <a:blip r:embed="rId131"/>
              <a:stretch>
                <a:fillRect/>
              </a:stretch>
            </p:blipFill>
            <p:spPr>
              <a:xfrm>
                <a:off x="5891927" y="2445862"/>
                <a:ext cx="72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Ink 95">
                <a:extLst>
                  <a:ext uri="{FF2B5EF4-FFF2-40B4-BE49-F238E27FC236}">
                    <a16:creationId xmlns:a16="http://schemas.microsoft.com/office/drawing/2014/main" id="{FF2ADA1B-92B4-7F75-3F1B-A15EEF4447EE}"/>
                  </a:ext>
                </a:extLst>
              </p14:cNvPr>
              <p14:cNvContentPartPr/>
              <p14:nvPr/>
            </p14:nvContentPartPr>
            <p14:xfrm>
              <a:off x="5927927" y="2491222"/>
              <a:ext cx="360" cy="360"/>
            </p14:xfrm>
          </p:contentPart>
        </mc:Choice>
        <mc:Fallback xmlns="">
          <p:pic>
            <p:nvPicPr>
              <p:cNvPr id="96" name="Ink 95">
                <a:extLst>
                  <a:ext uri="{FF2B5EF4-FFF2-40B4-BE49-F238E27FC236}">
                    <a16:creationId xmlns:a16="http://schemas.microsoft.com/office/drawing/2014/main" id="{FF2ADA1B-92B4-7F75-3F1B-A15EEF4447EE}"/>
                  </a:ext>
                </a:extLst>
              </p:cNvPr>
              <p:cNvPicPr/>
              <p:nvPr/>
            </p:nvPicPr>
            <p:blipFill>
              <a:blip r:embed="rId48"/>
              <a:stretch>
                <a:fillRect/>
              </a:stretch>
            </p:blipFill>
            <p:spPr>
              <a:xfrm>
                <a:off x="5891927" y="24195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Ink 96">
                <a:extLst>
                  <a:ext uri="{FF2B5EF4-FFF2-40B4-BE49-F238E27FC236}">
                    <a16:creationId xmlns:a16="http://schemas.microsoft.com/office/drawing/2014/main" id="{F0981D18-7E46-A050-B7D1-8E10BCE6C57C}"/>
                  </a:ext>
                </a:extLst>
              </p14:cNvPr>
              <p14:cNvContentPartPr/>
              <p14:nvPr/>
            </p14:nvContentPartPr>
            <p14:xfrm>
              <a:off x="5922167" y="2571142"/>
              <a:ext cx="8280" cy="29520"/>
            </p14:xfrm>
          </p:contentPart>
        </mc:Choice>
        <mc:Fallback xmlns="">
          <p:pic>
            <p:nvPicPr>
              <p:cNvPr id="97" name="Ink 96">
                <a:extLst>
                  <a:ext uri="{FF2B5EF4-FFF2-40B4-BE49-F238E27FC236}">
                    <a16:creationId xmlns:a16="http://schemas.microsoft.com/office/drawing/2014/main" id="{F0981D18-7E46-A050-B7D1-8E10BCE6C57C}"/>
                  </a:ext>
                </a:extLst>
              </p:cNvPr>
              <p:cNvPicPr/>
              <p:nvPr/>
            </p:nvPicPr>
            <p:blipFill>
              <a:blip r:embed="rId134"/>
              <a:stretch>
                <a:fillRect/>
              </a:stretch>
            </p:blipFill>
            <p:spPr>
              <a:xfrm>
                <a:off x="5886167" y="2499142"/>
                <a:ext cx="79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Ink 97">
                <a:extLst>
                  <a:ext uri="{FF2B5EF4-FFF2-40B4-BE49-F238E27FC236}">
                    <a16:creationId xmlns:a16="http://schemas.microsoft.com/office/drawing/2014/main" id="{DEF3F6B4-3ABF-19D3-50CA-220F42117CB8}"/>
                  </a:ext>
                </a:extLst>
              </p14:cNvPr>
              <p14:cNvContentPartPr/>
              <p14:nvPr/>
            </p14:nvContentPartPr>
            <p14:xfrm>
              <a:off x="5927927" y="2730622"/>
              <a:ext cx="360" cy="360"/>
            </p14:xfrm>
          </p:contentPart>
        </mc:Choice>
        <mc:Fallback xmlns="">
          <p:pic>
            <p:nvPicPr>
              <p:cNvPr id="98" name="Ink 97">
                <a:extLst>
                  <a:ext uri="{FF2B5EF4-FFF2-40B4-BE49-F238E27FC236}">
                    <a16:creationId xmlns:a16="http://schemas.microsoft.com/office/drawing/2014/main" id="{DEF3F6B4-3ABF-19D3-50CA-220F42117CB8}"/>
                  </a:ext>
                </a:extLst>
              </p:cNvPr>
              <p:cNvPicPr/>
              <p:nvPr/>
            </p:nvPicPr>
            <p:blipFill>
              <a:blip r:embed="rId48"/>
              <a:stretch>
                <a:fillRect/>
              </a:stretch>
            </p:blipFill>
            <p:spPr>
              <a:xfrm>
                <a:off x="5891927" y="2658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44680F86-87F9-969C-8FA4-ACC48886D9F3}"/>
                  </a:ext>
                </a:extLst>
              </p14:cNvPr>
              <p14:cNvContentPartPr/>
              <p14:nvPr/>
            </p14:nvContentPartPr>
            <p14:xfrm>
              <a:off x="5922167" y="2792182"/>
              <a:ext cx="360" cy="360"/>
            </p14:xfrm>
          </p:contentPart>
        </mc:Choice>
        <mc:Fallback xmlns="">
          <p:pic>
            <p:nvPicPr>
              <p:cNvPr id="99" name="Ink 98">
                <a:extLst>
                  <a:ext uri="{FF2B5EF4-FFF2-40B4-BE49-F238E27FC236}">
                    <a16:creationId xmlns:a16="http://schemas.microsoft.com/office/drawing/2014/main" id="{44680F86-87F9-969C-8FA4-ACC48886D9F3}"/>
                  </a:ext>
                </a:extLst>
              </p:cNvPr>
              <p:cNvPicPr/>
              <p:nvPr/>
            </p:nvPicPr>
            <p:blipFill>
              <a:blip r:embed="rId48"/>
              <a:stretch>
                <a:fillRect/>
              </a:stretch>
            </p:blipFill>
            <p:spPr>
              <a:xfrm>
                <a:off x="5886167" y="27201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0" name="Ink 99">
                <a:extLst>
                  <a:ext uri="{FF2B5EF4-FFF2-40B4-BE49-F238E27FC236}">
                    <a16:creationId xmlns:a16="http://schemas.microsoft.com/office/drawing/2014/main" id="{AEBE18CC-4F69-DD6D-3527-0CE6F0299192}"/>
                  </a:ext>
                </a:extLst>
              </p14:cNvPr>
              <p14:cNvContentPartPr/>
              <p14:nvPr/>
            </p14:nvContentPartPr>
            <p14:xfrm>
              <a:off x="5903447" y="2865622"/>
              <a:ext cx="360" cy="6480"/>
            </p14:xfrm>
          </p:contentPart>
        </mc:Choice>
        <mc:Fallback xmlns="">
          <p:pic>
            <p:nvPicPr>
              <p:cNvPr id="100" name="Ink 99">
                <a:extLst>
                  <a:ext uri="{FF2B5EF4-FFF2-40B4-BE49-F238E27FC236}">
                    <a16:creationId xmlns:a16="http://schemas.microsoft.com/office/drawing/2014/main" id="{AEBE18CC-4F69-DD6D-3527-0CE6F0299192}"/>
                  </a:ext>
                </a:extLst>
              </p:cNvPr>
              <p:cNvPicPr/>
              <p:nvPr/>
            </p:nvPicPr>
            <p:blipFill>
              <a:blip r:embed="rId62"/>
              <a:stretch>
                <a:fillRect/>
              </a:stretch>
            </p:blipFill>
            <p:spPr>
              <a:xfrm>
                <a:off x="5867807" y="2793982"/>
                <a:ext cx="7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7074E04A-930E-1A37-70AA-B84BA31CFFC6}"/>
                  </a:ext>
                </a:extLst>
              </p14:cNvPr>
              <p14:cNvContentPartPr/>
              <p14:nvPr/>
            </p14:nvContentPartPr>
            <p14:xfrm>
              <a:off x="5900927" y="2933302"/>
              <a:ext cx="2880" cy="126000"/>
            </p14:xfrm>
          </p:contentPart>
        </mc:Choice>
        <mc:Fallback xmlns="">
          <p:pic>
            <p:nvPicPr>
              <p:cNvPr id="101" name="Ink 100">
                <a:extLst>
                  <a:ext uri="{FF2B5EF4-FFF2-40B4-BE49-F238E27FC236}">
                    <a16:creationId xmlns:a16="http://schemas.microsoft.com/office/drawing/2014/main" id="{7074E04A-930E-1A37-70AA-B84BA31CFFC6}"/>
                  </a:ext>
                </a:extLst>
              </p:cNvPr>
              <p:cNvPicPr/>
              <p:nvPr/>
            </p:nvPicPr>
            <p:blipFill>
              <a:blip r:embed="rId139"/>
              <a:stretch>
                <a:fillRect/>
              </a:stretch>
            </p:blipFill>
            <p:spPr>
              <a:xfrm>
                <a:off x="5865287" y="2861302"/>
                <a:ext cx="745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ABB1BC98-B375-B209-0EDB-275AC3F1BA91}"/>
                  </a:ext>
                </a:extLst>
              </p14:cNvPr>
              <p14:cNvContentPartPr/>
              <p14:nvPr/>
            </p14:nvContentPartPr>
            <p14:xfrm>
              <a:off x="5891207" y="3123742"/>
              <a:ext cx="360" cy="360"/>
            </p14:xfrm>
          </p:contentPart>
        </mc:Choice>
        <mc:Fallback xmlns="">
          <p:pic>
            <p:nvPicPr>
              <p:cNvPr id="102" name="Ink 101">
                <a:extLst>
                  <a:ext uri="{FF2B5EF4-FFF2-40B4-BE49-F238E27FC236}">
                    <a16:creationId xmlns:a16="http://schemas.microsoft.com/office/drawing/2014/main" id="{ABB1BC98-B375-B209-0EDB-275AC3F1BA91}"/>
                  </a:ext>
                </a:extLst>
              </p:cNvPr>
              <p:cNvPicPr/>
              <p:nvPr/>
            </p:nvPicPr>
            <p:blipFill>
              <a:blip r:embed="rId48"/>
              <a:stretch>
                <a:fillRect/>
              </a:stretch>
            </p:blipFill>
            <p:spPr>
              <a:xfrm>
                <a:off x="5855567" y="30517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 name="Ink 102">
                <a:extLst>
                  <a:ext uri="{FF2B5EF4-FFF2-40B4-BE49-F238E27FC236}">
                    <a16:creationId xmlns:a16="http://schemas.microsoft.com/office/drawing/2014/main" id="{DD4ADAA0-97D0-8A36-1359-B2CF37ABD842}"/>
                  </a:ext>
                </a:extLst>
              </p14:cNvPr>
              <p14:cNvContentPartPr/>
              <p14:nvPr/>
            </p14:nvContentPartPr>
            <p14:xfrm>
              <a:off x="5891207" y="3166222"/>
              <a:ext cx="12600" cy="55800"/>
            </p14:xfrm>
          </p:contentPart>
        </mc:Choice>
        <mc:Fallback xmlns="">
          <p:pic>
            <p:nvPicPr>
              <p:cNvPr id="103" name="Ink 102">
                <a:extLst>
                  <a:ext uri="{FF2B5EF4-FFF2-40B4-BE49-F238E27FC236}">
                    <a16:creationId xmlns:a16="http://schemas.microsoft.com/office/drawing/2014/main" id="{DD4ADAA0-97D0-8A36-1359-B2CF37ABD842}"/>
                  </a:ext>
                </a:extLst>
              </p:cNvPr>
              <p:cNvPicPr/>
              <p:nvPr/>
            </p:nvPicPr>
            <p:blipFill>
              <a:blip r:embed="rId142"/>
              <a:stretch>
                <a:fillRect/>
              </a:stretch>
            </p:blipFill>
            <p:spPr>
              <a:xfrm>
                <a:off x="5855567" y="3094582"/>
                <a:ext cx="84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Ink 103">
                <a:extLst>
                  <a:ext uri="{FF2B5EF4-FFF2-40B4-BE49-F238E27FC236}">
                    <a16:creationId xmlns:a16="http://schemas.microsoft.com/office/drawing/2014/main" id="{93253E12-947E-D5A1-FCFF-DEBB309E14B1}"/>
                  </a:ext>
                </a:extLst>
              </p14:cNvPr>
              <p14:cNvContentPartPr/>
              <p14:nvPr/>
            </p14:nvContentPartPr>
            <p14:xfrm>
              <a:off x="5903447" y="3258742"/>
              <a:ext cx="360" cy="6480"/>
            </p14:xfrm>
          </p:contentPart>
        </mc:Choice>
        <mc:Fallback xmlns="">
          <p:pic>
            <p:nvPicPr>
              <p:cNvPr id="104" name="Ink 103">
                <a:extLst>
                  <a:ext uri="{FF2B5EF4-FFF2-40B4-BE49-F238E27FC236}">
                    <a16:creationId xmlns:a16="http://schemas.microsoft.com/office/drawing/2014/main" id="{93253E12-947E-D5A1-FCFF-DEBB309E14B1}"/>
                  </a:ext>
                </a:extLst>
              </p:cNvPr>
              <p:cNvPicPr/>
              <p:nvPr/>
            </p:nvPicPr>
            <p:blipFill>
              <a:blip r:embed="rId144"/>
              <a:stretch>
                <a:fillRect/>
              </a:stretch>
            </p:blipFill>
            <p:spPr>
              <a:xfrm>
                <a:off x="5867807" y="3186742"/>
                <a:ext cx="7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Ink 104">
                <a:extLst>
                  <a:ext uri="{FF2B5EF4-FFF2-40B4-BE49-F238E27FC236}">
                    <a16:creationId xmlns:a16="http://schemas.microsoft.com/office/drawing/2014/main" id="{BECF9F7A-23E0-CAC8-83D8-D94974E9A0AE}"/>
                  </a:ext>
                </a:extLst>
              </p14:cNvPr>
              <p14:cNvContentPartPr/>
              <p14:nvPr/>
            </p14:nvContentPartPr>
            <p14:xfrm>
              <a:off x="5909927" y="3282862"/>
              <a:ext cx="360" cy="360"/>
            </p14:xfrm>
          </p:contentPart>
        </mc:Choice>
        <mc:Fallback xmlns="">
          <p:pic>
            <p:nvPicPr>
              <p:cNvPr id="105" name="Ink 104">
                <a:extLst>
                  <a:ext uri="{FF2B5EF4-FFF2-40B4-BE49-F238E27FC236}">
                    <a16:creationId xmlns:a16="http://schemas.microsoft.com/office/drawing/2014/main" id="{BECF9F7A-23E0-CAC8-83D8-D94974E9A0AE}"/>
                  </a:ext>
                </a:extLst>
              </p:cNvPr>
              <p:cNvPicPr/>
              <p:nvPr/>
            </p:nvPicPr>
            <p:blipFill>
              <a:blip r:embed="rId48"/>
              <a:stretch>
                <a:fillRect/>
              </a:stretch>
            </p:blipFill>
            <p:spPr>
              <a:xfrm>
                <a:off x="5873927" y="32112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DA8DC1B5-E174-B192-8086-ED79625973A9}"/>
                  </a:ext>
                </a:extLst>
              </p14:cNvPr>
              <p14:cNvContentPartPr/>
              <p14:nvPr/>
            </p14:nvContentPartPr>
            <p14:xfrm>
              <a:off x="5909927" y="3307702"/>
              <a:ext cx="360" cy="360"/>
            </p14:xfrm>
          </p:contentPart>
        </mc:Choice>
        <mc:Fallback xmlns="">
          <p:pic>
            <p:nvPicPr>
              <p:cNvPr id="106" name="Ink 105">
                <a:extLst>
                  <a:ext uri="{FF2B5EF4-FFF2-40B4-BE49-F238E27FC236}">
                    <a16:creationId xmlns:a16="http://schemas.microsoft.com/office/drawing/2014/main" id="{DA8DC1B5-E174-B192-8086-ED79625973A9}"/>
                  </a:ext>
                </a:extLst>
              </p:cNvPr>
              <p:cNvPicPr/>
              <p:nvPr/>
            </p:nvPicPr>
            <p:blipFill>
              <a:blip r:embed="rId48"/>
              <a:stretch>
                <a:fillRect/>
              </a:stretch>
            </p:blipFill>
            <p:spPr>
              <a:xfrm>
                <a:off x="5873927" y="32357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7" name="Ink 106">
                <a:extLst>
                  <a:ext uri="{FF2B5EF4-FFF2-40B4-BE49-F238E27FC236}">
                    <a16:creationId xmlns:a16="http://schemas.microsoft.com/office/drawing/2014/main" id="{84FDEBF2-F117-0495-D7BB-9AFCB95A366D}"/>
                  </a:ext>
                </a:extLst>
              </p14:cNvPr>
              <p14:cNvContentPartPr/>
              <p14:nvPr/>
            </p14:nvContentPartPr>
            <p14:xfrm>
              <a:off x="5915687" y="3276742"/>
              <a:ext cx="360" cy="24840"/>
            </p14:xfrm>
          </p:contentPart>
        </mc:Choice>
        <mc:Fallback xmlns="">
          <p:pic>
            <p:nvPicPr>
              <p:cNvPr id="107" name="Ink 106">
                <a:extLst>
                  <a:ext uri="{FF2B5EF4-FFF2-40B4-BE49-F238E27FC236}">
                    <a16:creationId xmlns:a16="http://schemas.microsoft.com/office/drawing/2014/main" id="{84FDEBF2-F117-0495-D7BB-9AFCB95A366D}"/>
                  </a:ext>
                </a:extLst>
              </p:cNvPr>
              <p:cNvPicPr/>
              <p:nvPr/>
            </p:nvPicPr>
            <p:blipFill>
              <a:blip r:embed="rId148"/>
              <a:stretch>
                <a:fillRect/>
              </a:stretch>
            </p:blipFill>
            <p:spPr>
              <a:xfrm>
                <a:off x="5880047" y="3205102"/>
                <a:ext cx="72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8" name="Ink 107">
                <a:extLst>
                  <a:ext uri="{FF2B5EF4-FFF2-40B4-BE49-F238E27FC236}">
                    <a16:creationId xmlns:a16="http://schemas.microsoft.com/office/drawing/2014/main" id="{56F052B0-1DB8-8667-34C9-4DC16653EA52}"/>
                  </a:ext>
                </a:extLst>
              </p14:cNvPr>
              <p14:cNvContentPartPr/>
              <p14:nvPr/>
            </p14:nvContentPartPr>
            <p14:xfrm>
              <a:off x="5927927" y="3029062"/>
              <a:ext cx="360" cy="9000"/>
            </p14:xfrm>
          </p:contentPart>
        </mc:Choice>
        <mc:Fallback xmlns="">
          <p:pic>
            <p:nvPicPr>
              <p:cNvPr id="108" name="Ink 107">
                <a:extLst>
                  <a:ext uri="{FF2B5EF4-FFF2-40B4-BE49-F238E27FC236}">
                    <a16:creationId xmlns:a16="http://schemas.microsoft.com/office/drawing/2014/main" id="{56F052B0-1DB8-8667-34C9-4DC16653EA52}"/>
                  </a:ext>
                </a:extLst>
              </p:cNvPr>
              <p:cNvPicPr/>
              <p:nvPr/>
            </p:nvPicPr>
            <p:blipFill>
              <a:blip r:embed="rId150"/>
              <a:stretch>
                <a:fillRect/>
              </a:stretch>
            </p:blipFill>
            <p:spPr>
              <a:xfrm>
                <a:off x="5891927" y="2957062"/>
                <a:ext cx="72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9" name="Ink 108">
                <a:extLst>
                  <a:ext uri="{FF2B5EF4-FFF2-40B4-BE49-F238E27FC236}">
                    <a16:creationId xmlns:a16="http://schemas.microsoft.com/office/drawing/2014/main" id="{67A1BAC3-F0D4-D5B0-6A1C-1B3AE1FD894B}"/>
                  </a:ext>
                </a:extLst>
              </p14:cNvPr>
              <p14:cNvContentPartPr/>
              <p14:nvPr/>
            </p14:nvContentPartPr>
            <p14:xfrm>
              <a:off x="5927927" y="3012862"/>
              <a:ext cx="360" cy="360"/>
            </p14:xfrm>
          </p:contentPart>
        </mc:Choice>
        <mc:Fallback xmlns="">
          <p:pic>
            <p:nvPicPr>
              <p:cNvPr id="109" name="Ink 108">
                <a:extLst>
                  <a:ext uri="{FF2B5EF4-FFF2-40B4-BE49-F238E27FC236}">
                    <a16:creationId xmlns:a16="http://schemas.microsoft.com/office/drawing/2014/main" id="{67A1BAC3-F0D4-D5B0-6A1C-1B3AE1FD894B}"/>
                  </a:ext>
                </a:extLst>
              </p:cNvPr>
              <p:cNvPicPr/>
              <p:nvPr/>
            </p:nvPicPr>
            <p:blipFill>
              <a:blip r:embed="rId48"/>
              <a:stretch>
                <a:fillRect/>
              </a:stretch>
            </p:blipFill>
            <p:spPr>
              <a:xfrm>
                <a:off x="5891927" y="29412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1B8A6637-1D35-E79B-FD27-FE196B6A2AAD}"/>
                  </a:ext>
                </a:extLst>
              </p14:cNvPr>
              <p14:cNvContentPartPr/>
              <p14:nvPr/>
            </p14:nvContentPartPr>
            <p14:xfrm>
              <a:off x="5927927" y="2994502"/>
              <a:ext cx="360" cy="6480"/>
            </p14:xfrm>
          </p:contentPart>
        </mc:Choice>
        <mc:Fallback xmlns="">
          <p:pic>
            <p:nvPicPr>
              <p:cNvPr id="110" name="Ink 109">
                <a:extLst>
                  <a:ext uri="{FF2B5EF4-FFF2-40B4-BE49-F238E27FC236}">
                    <a16:creationId xmlns:a16="http://schemas.microsoft.com/office/drawing/2014/main" id="{1B8A6637-1D35-E79B-FD27-FE196B6A2AAD}"/>
                  </a:ext>
                </a:extLst>
              </p:cNvPr>
              <p:cNvPicPr/>
              <p:nvPr/>
            </p:nvPicPr>
            <p:blipFill>
              <a:blip r:embed="rId153"/>
              <a:stretch>
                <a:fillRect/>
              </a:stretch>
            </p:blipFill>
            <p:spPr>
              <a:xfrm>
                <a:off x="5891927" y="2922502"/>
                <a:ext cx="7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CF9F4082-6E5F-1880-A3D0-8E38679E6C12}"/>
                  </a:ext>
                </a:extLst>
              </p14:cNvPr>
              <p14:cNvContentPartPr/>
              <p14:nvPr/>
            </p14:nvContentPartPr>
            <p14:xfrm>
              <a:off x="7713887" y="1693462"/>
              <a:ext cx="360" cy="360"/>
            </p14:xfrm>
          </p:contentPart>
        </mc:Choice>
        <mc:Fallback xmlns="">
          <p:pic>
            <p:nvPicPr>
              <p:cNvPr id="111" name="Ink 110">
                <a:extLst>
                  <a:ext uri="{FF2B5EF4-FFF2-40B4-BE49-F238E27FC236}">
                    <a16:creationId xmlns:a16="http://schemas.microsoft.com/office/drawing/2014/main" id="{CF9F4082-6E5F-1880-A3D0-8E38679E6C12}"/>
                  </a:ext>
                </a:extLst>
              </p:cNvPr>
              <p:cNvPicPr/>
              <p:nvPr/>
            </p:nvPicPr>
            <p:blipFill>
              <a:blip r:embed="rId48"/>
              <a:stretch>
                <a:fillRect/>
              </a:stretch>
            </p:blipFill>
            <p:spPr>
              <a:xfrm>
                <a:off x="7677887" y="1621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2" name="Ink 111">
                <a:extLst>
                  <a:ext uri="{FF2B5EF4-FFF2-40B4-BE49-F238E27FC236}">
                    <a16:creationId xmlns:a16="http://schemas.microsoft.com/office/drawing/2014/main" id="{0BB7FDAC-FCC5-9A0C-93EF-2E081989DA93}"/>
                  </a:ext>
                </a:extLst>
              </p14:cNvPr>
              <p14:cNvContentPartPr/>
              <p14:nvPr/>
            </p14:nvContentPartPr>
            <p14:xfrm>
              <a:off x="7689407" y="1816582"/>
              <a:ext cx="360" cy="360"/>
            </p14:xfrm>
          </p:contentPart>
        </mc:Choice>
        <mc:Fallback xmlns="">
          <p:pic>
            <p:nvPicPr>
              <p:cNvPr id="112" name="Ink 111">
                <a:extLst>
                  <a:ext uri="{FF2B5EF4-FFF2-40B4-BE49-F238E27FC236}">
                    <a16:creationId xmlns:a16="http://schemas.microsoft.com/office/drawing/2014/main" id="{0BB7FDAC-FCC5-9A0C-93EF-2E081989DA93}"/>
                  </a:ext>
                </a:extLst>
              </p:cNvPr>
              <p:cNvPicPr/>
              <p:nvPr/>
            </p:nvPicPr>
            <p:blipFill>
              <a:blip r:embed="rId48"/>
              <a:stretch>
                <a:fillRect/>
              </a:stretch>
            </p:blipFill>
            <p:spPr>
              <a:xfrm>
                <a:off x="7653767" y="17445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Ink 112">
                <a:extLst>
                  <a:ext uri="{FF2B5EF4-FFF2-40B4-BE49-F238E27FC236}">
                    <a16:creationId xmlns:a16="http://schemas.microsoft.com/office/drawing/2014/main" id="{585B74E0-B09F-186B-6046-236BED3B11DA}"/>
                  </a:ext>
                </a:extLst>
              </p14:cNvPr>
              <p14:cNvContentPartPr/>
              <p14:nvPr/>
            </p14:nvContentPartPr>
            <p14:xfrm>
              <a:off x="7713887" y="1865542"/>
              <a:ext cx="360" cy="360"/>
            </p14:xfrm>
          </p:contentPart>
        </mc:Choice>
        <mc:Fallback xmlns="">
          <p:pic>
            <p:nvPicPr>
              <p:cNvPr id="113" name="Ink 112">
                <a:extLst>
                  <a:ext uri="{FF2B5EF4-FFF2-40B4-BE49-F238E27FC236}">
                    <a16:creationId xmlns:a16="http://schemas.microsoft.com/office/drawing/2014/main" id="{585B74E0-B09F-186B-6046-236BED3B11DA}"/>
                  </a:ext>
                </a:extLst>
              </p:cNvPr>
              <p:cNvPicPr/>
              <p:nvPr/>
            </p:nvPicPr>
            <p:blipFill>
              <a:blip r:embed="rId48"/>
              <a:stretch>
                <a:fillRect/>
              </a:stretch>
            </p:blipFill>
            <p:spPr>
              <a:xfrm>
                <a:off x="7677887" y="17935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 name="Ink 113">
                <a:extLst>
                  <a:ext uri="{FF2B5EF4-FFF2-40B4-BE49-F238E27FC236}">
                    <a16:creationId xmlns:a16="http://schemas.microsoft.com/office/drawing/2014/main" id="{543202EB-EA05-63B9-8276-0A4923F028DB}"/>
                  </a:ext>
                </a:extLst>
              </p14:cNvPr>
              <p14:cNvContentPartPr/>
              <p14:nvPr/>
            </p14:nvContentPartPr>
            <p14:xfrm>
              <a:off x="7713887" y="1834942"/>
              <a:ext cx="360" cy="360"/>
            </p14:xfrm>
          </p:contentPart>
        </mc:Choice>
        <mc:Fallback xmlns="">
          <p:pic>
            <p:nvPicPr>
              <p:cNvPr id="114" name="Ink 113">
                <a:extLst>
                  <a:ext uri="{FF2B5EF4-FFF2-40B4-BE49-F238E27FC236}">
                    <a16:creationId xmlns:a16="http://schemas.microsoft.com/office/drawing/2014/main" id="{543202EB-EA05-63B9-8276-0A4923F028DB}"/>
                  </a:ext>
                </a:extLst>
              </p:cNvPr>
              <p:cNvPicPr/>
              <p:nvPr/>
            </p:nvPicPr>
            <p:blipFill>
              <a:blip r:embed="rId48"/>
              <a:stretch>
                <a:fillRect/>
              </a:stretch>
            </p:blipFill>
            <p:spPr>
              <a:xfrm>
                <a:off x="7677887" y="17629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F44393A6-AEE7-D22B-8C29-0A70CC7ECE7D}"/>
                  </a:ext>
                </a:extLst>
              </p14:cNvPr>
              <p14:cNvContentPartPr/>
              <p14:nvPr/>
            </p14:nvContentPartPr>
            <p14:xfrm>
              <a:off x="7711367" y="1932862"/>
              <a:ext cx="2880" cy="2880"/>
            </p14:xfrm>
          </p:contentPart>
        </mc:Choice>
        <mc:Fallback xmlns="">
          <p:pic>
            <p:nvPicPr>
              <p:cNvPr id="115" name="Ink 114">
                <a:extLst>
                  <a:ext uri="{FF2B5EF4-FFF2-40B4-BE49-F238E27FC236}">
                    <a16:creationId xmlns:a16="http://schemas.microsoft.com/office/drawing/2014/main" id="{F44393A6-AEE7-D22B-8C29-0A70CC7ECE7D}"/>
                  </a:ext>
                </a:extLst>
              </p:cNvPr>
              <p:cNvPicPr/>
              <p:nvPr/>
            </p:nvPicPr>
            <p:blipFill>
              <a:blip r:embed="rId83"/>
              <a:stretch>
                <a:fillRect/>
              </a:stretch>
            </p:blipFill>
            <p:spPr>
              <a:xfrm>
                <a:off x="7675727" y="1861222"/>
                <a:ext cx="74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Ink 115">
                <a:extLst>
                  <a:ext uri="{FF2B5EF4-FFF2-40B4-BE49-F238E27FC236}">
                    <a16:creationId xmlns:a16="http://schemas.microsoft.com/office/drawing/2014/main" id="{BA03057C-C782-E255-BF18-D7F2D3F311F5}"/>
                  </a:ext>
                </a:extLst>
              </p14:cNvPr>
              <p14:cNvContentPartPr/>
              <p14:nvPr/>
            </p14:nvContentPartPr>
            <p14:xfrm>
              <a:off x="7726487" y="2024662"/>
              <a:ext cx="360" cy="360"/>
            </p14:xfrm>
          </p:contentPart>
        </mc:Choice>
        <mc:Fallback xmlns="">
          <p:pic>
            <p:nvPicPr>
              <p:cNvPr id="116" name="Ink 115">
                <a:extLst>
                  <a:ext uri="{FF2B5EF4-FFF2-40B4-BE49-F238E27FC236}">
                    <a16:creationId xmlns:a16="http://schemas.microsoft.com/office/drawing/2014/main" id="{BA03057C-C782-E255-BF18-D7F2D3F311F5}"/>
                  </a:ext>
                </a:extLst>
              </p:cNvPr>
              <p:cNvPicPr/>
              <p:nvPr/>
            </p:nvPicPr>
            <p:blipFill>
              <a:blip r:embed="rId48"/>
              <a:stretch>
                <a:fillRect/>
              </a:stretch>
            </p:blipFill>
            <p:spPr>
              <a:xfrm>
                <a:off x="7690487" y="19530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2386645B-E7D6-48DE-6ABD-C5E5E753DFA6}"/>
                  </a:ext>
                </a:extLst>
              </p14:cNvPr>
              <p14:cNvContentPartPr/>
              <p14:nvPr/>
            </p14:nvContentPartPr>
            <p14:xfrm>
              <a:off x="7726487" y="2104942"/>
              <a:ext cx="360" cy="360"/>
            </p14:xfrm>
          </p:contentPart>
        </mc:Choice>
        <mc:Fallback xmlns="">
          <p:pic>
            <p:nvPicPr>
              <p:cNvPr id="117" name="Ink 116">
                <a:extLst>
                  <a:ext uri="{FF2B5EF4-FFF2-40B4-BE49-F238E27FC236}">
                    <a16:creationId xmlns:a16="http://schemas.microsoft.com/office/drawing/2014/main" id="{2386645B-E7D6-48DE-6ABD-C5E5E753DFA6}"/>
                  </a:ext>
                </a:extLst>
              </p:cNvPr>
              <p:cNvPicPr/>
              <p:nvPr/>
            </p:nvPicPr>
            <p:blipFill>
              <a:blip r:embed="rId48"/>
              <a:stretch>
                <a:fillRect/>
              </a:stretch>
            </p:blipFill>
            <p:spPr>
              <a:xfrm>
                <a:off x="7690487" y="20329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Ink 117">
                <a:extLst>
                  <a:ext uri="{FF2B5EF4-FFF2-40B4-BE49-F238E27FC236}">
                    <a16:creationId xmlns:a16="http://schemas.microsoft.com/office/drawing/2014/main" id="{D2E49C81-C0E2-F671-E63C-D19F12A93275}"/>
                  </a:ext>
                </a:extLst>
              </p14:cNvPr>
              <p14:cNvContentPartPr/>
              <p14:nvPr/>
            </p14:nvContentPartPr>
            <p14:xfrm>
              <a:off x="7726487" y="2209342"/>
              <a:ext cx="360" cy="360"/>
            </p14:xfrm>
          </p:contentPart>
        </mc:Choice>
        <mc:Fallback xmlns="">
          <p:pic>
            <p:nvPicPr>
              <p:cNvPr id="118" name="Ink 117">
                <a:extLst>
                  <a:ext uri="{FF2B5EF4-FFF2-40B4-BE49-F238E27FC236}">
                    <a16:creationId xmlns:a16="http://schemas.microsoft.com/office/drawing/2014/main" id="{D2E49C81-C0E2-F671-E63C-D19F12A93275}"/>
                  </a:ext>
                </a:extLst>
              </p:cNvPr>
              <p:cNvPicPr/>
              <p:nvPr/>
            </p:nvPicPr>
            <p:blipFill>
              <a:blip r:embed="rId48"/>
              <a:stretch>
                <a:fillRect/>
              </a:stretch>
            </p:blipFill>
            <p:spPr>
              <a:xfrm>
                <a:off x="7690487" y="21373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9" name="Ink 118">
                <a:extLst>
                  <a:ext uri="{FF2B5EF4-FFF2-40B4-BE49-F238E27FC236}">
                    <a16:creationId xmlns:a16="http://schemas.microsoft.com/office/drawing/2014/main" id="{9679479A-68F2-AF5D-02A5-F94BCFD07752}"/>
                  </a:ext>
                </a:extLst>
              </p14:cNvPr>
              <p14:cNvContentPartPr/>
              <p14:nvPr/>
            </p14:nvContentPartPr>
            <p14:xfrm>
              <a:off x="7726487" y="2233462"/>
              <a:ext cx="360" cy="360"/>
            </p14:xfrm>
          </p:contentPart>
        </mc:Choice>
        <mc:Fallback xmlns="">
          <p:pic>
            <p:nvPicPr>
              <p:cNvPr id="119" name="Ink 118">
                <a:extLst>
                  <a:ext uri="{FF2B5EF4-FFF2-40B4-BE49-F238E27FC236}">
                    <a16:creationId xmlns:a16="http://schemas.microsoft.com/office/drawing/2014/main" id="{9679479A-68F2-AF5D-02A5-F94BCFD07752}"/>
                  </a:ext>
                </a:extLst>
              </p:cNvPr>
              <p:cNvPicPr/>
              <p:nvPr/>
            </p:nvPicPr>
            <p:blipFill>
              <a:blip r:embed="rId48"/>
              <a:stretch>
                <a:fillRect/>
              </a:stretch>
            </p:blipFill>
            <p:spPr>
              <a:xfrm>
                <a:off x="7690487" y="2161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Ink 119">
                <a:extLst>
                  <a:ext uri="{FF2B5EF4-FFF2-40B4-BE49-F238E27FC236}">
                    <a16:creationId xmlns:a16="http://schemas.microsoft.com/office/drawing/2014/main" id="{2131FF86-1442-6B6A-AFAC-50B1DA1D535A}"/>
                  </a:ext>
                </a:extLst>
              </p14:cNvPr>
              <p14:cNvContentPartPr/>
              <p14:nvPr/>
            </p14:nvContentPartPr>
            <p14:xfrm>
              <a:off x="7713887" y="2295022"/>
              <a:ext cx="360" cy="360"/>
            </p14:xfrm>
          </p:contentPart>
        </mc:Choice>
        <mc:Fallback xmlns="">
          <p:pic>
            <p:nvPicPr>
              <p:cNvPr id="120" name="Ink 119">
                <a:extLst>
                  <a:ext uri="{FF2B5EF4-FFF2-40B4-BE49-F238E27FC236}">
                    <a16:creationId xmlns:a16="http://schemas.microsoft.com/office/drawing/2014/main" id="{2131FF86-1442-6B6A-AFAC-50B1DA1D535A}"/>
                  </a:ext>
                </a:extLst>
              </p:cNvPr>
              <p:cNvPicPr/>
              <p:nvPr/>
            </p:nvPicPr>
            <p:blipFill>
              <a:blip r:embed="rId48"/>
              <a:stretch>
                <a:fillRect/>
              </a:stretch>
            </p:blipFill>
            <p:spPr>
              <a:xfrm>
                <a:off x="7677887" y="22233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Ink 120">
                <a:extLst>
                  <a:ext uri="{FF2B5EF4-FFF2-40B4-BE49-F238E27FC236}">
                    <a16:creationId xmlns:a16="http://schemas.microsoft.com/office/drawing/2014/main" id="{53E718C9-F345-A04A-EFFD-D2B85AA01B5A}"/>
                  </a:ext>
                </a:extLst>
              </p14:cNvPr>
              <p14:cNvContentPartPr/>
              <p14:nvPr/>
            </p14:nvContentPartPr>
            <p14:xfrm>
              <a:off x="7707767" y="2344342"/>
              <a:ext cx="360" cy="360"/>
            </p14:xfrm>
          </p:contentPart>
        </mc:Choice>
        <mc:Fallback xmlns="">
          <p:pic>
            <p:nvPicPr>
              <p:cNvPr id="121" name="Ink 120">
                <a:extLst>
                  <a:ext uri="{FF2B5EF4-FFF2-40B4-BE49-F238E27FC236}">
                    <a16:creationId xmlns:a16="http://schemas.microsoft.com/office/drawing/2014/main" id="{53E718C9-F345-A04A-EFFD-D2B85AA01B5A}"/>
                  </a:ext>
                </a:extLst>
              </p:cNvPr>
              <p:cNvPicPr/>
              <p:nvPr/>
            </p:nvPicPr>
            <p:blipFill>
              <a:blip r:embed="rId48"/>
              <a:stretch>
                <a:fillRect/>
              </a:stretch>
            </p:blipFill>
            <p:spPr>
              <a:xfrm>
                <a:off x="7672127" y="22723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2" name="Ink 121">
                <a:extLst>
                  <a:ext uri="{FF2B5EF4-FFF2-40B4-BE49-F238E27FC236}">
                    <a16:creationId xmlns:a16="http://schemas.microsoft.com/office/drawing/2014/main" id="{7BDD98DB-77DD-8393-4F10-B794552556BE}"/>
                  </a:ext>
                </a:extLst>
              </p14:cNvPr>
              <p14:cNvContentPartPr/>
              <p14:nvPr/>
            </p14:nvContentPartPr>
            <p14:xfrm>
              <a:off x="7713887" y="2417782"/>
              <a:ext cx="360" cy="360"/>
            </p14:xfrm>
          </p:contentPart>
        </mc:Choice>
        <mc:Fallback xmlns="">
          <p:pic>
            <p:nvPicPr>
              <p:cNvPr id="122" name="Ink 121">
                <a:extLst>
                  <a:ext uri="{FF2B5EF4-FFF2-40B4-BE49-F238E27FC236}">
                    <a16:creationId xmlns:a16="http://schemas.microsoft.com/office/drawing/2014/main" id="{7BDD98DB-77DD-8393-4F10-B794552556BE}"/>
                  </a:ext>
                </a:extLst>
              </p:cNvPr>
              <p:cNvPicPr/>
              <p:nvPr/>
            </p:nvPicPr>
            <p:blipFill>
              <a:blip r:embed="rId48"/>
              <a:stretch>
                <a:fillRect/>
              </a:stretch>
            </p:blipFill>
            <p:spPr>
              <a:xfrm>
                <a:off x="7677887" y="23457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3" name="Ink 122">
                <a:extLst>
                  <a:ext uri="{FF2B5EF4-FFF2-40B4-BE49-F238E27FC236}">
                    <a16:creationId xmlns:a16="http://schemas.microsoft.com/office/drawing/2014/main" id="{7B49F172-24B1-3940-AE1B-61DAF36F4D64}"/>
                  </a:ext>
                </a:extLst>
              </p14:cNvPr>
              <p14:cNvContentPartPr/>
              <p14:nvPr/>
            </p14:nvContentPartPr>
            <p14:xfrm>
              <a:off x="9530447" y="1712182"/>
              <a:ext cx="360" cy="360"/>
            </p14:xfrm>
          </p:contentPart>
        </mc:Choice>
        <mc:Fallback xmlns="">
          <p:pic>
            <p:nvPicPr>
              <p:cNvPr id="123" name="Ink 122">
                <a:extLst>
                  <a:ext uri="{FF2B5EF4-FFF2-40B4-BE49-F238E27FC236}">
                    <a16:creationId xmlns:a16="http://schemas.microsoft.com/office/drawing/2014/main" id="{7B49F172-24B1-3940-AE1B-61DAF36F4D64}"/>
                  </a:ext>
                </a:extLst>
              </p:cNvPr>
              <p:cNvPicPr/>
              <p:nvPr/>
            </p:nvPicPr>
            <p:blipFill>
              <a:blip r:embed="rId48"/>
              <a:stretch>
                <a:fillRect/>
              </a:stretch>
            </p:blipFill>
            <p:spPr>
              <a:xfrm>
                <a:off x="9494447" y="16401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4" name="Ink 123">
                <a:extLst>
                  <a:ext uri="{FF2B5EF4-FFF2-40B4-BE49-F238E27FC236}">
                    <a16:creationId xmlns:a16="http://schemas.microsoft.com/office/drawing/2014/main" id="{CF951A1A-231A-9A9B-39C3-F620CEA81C4F}"/>
                  </a:ext>
                </a:extLst>
              </p14:cNvPr>
              <p14:cNvContentPartPr/>
              <p14:nvPr/>
            </p14:nvContentPartPr>
            <p14:xfrm>
              <a:off x="9530447" y="1834942"/>
              <a:ext cx="360" cy="360"/>
            </p14:xfrm>
          </p:contentPart>
        </mc:Choice>
        <mc:Fallback xmlns="">
          <p:pic>
            <p:nvPicPr>
              <p:cNvPr id="124" name="Ink 123">
                <a:extLst>
                  <a:ext uri="{FF2B5EF4-FFF2-40B4-BE49-F238E27FC236}">
                    <a16:creationId xmlns:a16="http://schemas.microsoft.com/office/drawing/2014/main" id="{CF951A1A-231A-9A9B-39C3-F620CEA81C4F}"/>
                  </a:ext>
                </a:extLst>
              </p:cNvPr>
              <p:cNvPicPr/>
              <p:nvPr/>
            </p:nvPicPr>
            <p:blipFill>
              <a:blip r:embed="rId48"/>
              <a:stretch>
                <a:fillRect/>
              </a:stretch>
            </p:blipFill>
            <p:spPr>
              <a:xfrm>
                <a:off x="9494447" y="17629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Ink 124">
                <a:extLst>
                  <a:ext uri="{FF2B5EF4-FFF2-40B4-BE49-F238E27FC236}">
                    <a16:creationId xmlns:a16="http://schemas.microsoft.com/office/drawing/2014/main" id="{42130963-BB6B-D0C5-CBF0-6650C82233BB}"/>
                  </a:ext>
                </a:extLst>
              </p14:cNvPr>
              <p14:cNvContentPartPr/>
              <p14:nvPr/>
            </p14:nvContentPartPr>
            <p14:xfrm>
              <a:off x="9530447" y="1920982"/>
              <a:ext cx="360" cy="6480"/>
            </p14:xfrm>
          </p:contentPart>
        </mc:Choice>
        <mc:Fallback xmlns="">
          <p:pic>
            <p:nvPicPr>
              <p:cNvPr id="125" name="Ink 124">
                <a:extLst>
                  <a:ext uri="{FF2B5EF4-FFF2-40B4-BE49-F238E27FC236}">
                    <a16:creationId xmlns:a16="http://schemas.microsoft.com/office/drawing/2014/main" id="{42130963-BB6B-D0C5-CBF0-6650C82233BB}"/>
                  </a:ext>
                </a:extLst>
              </p:cNvPr>
              <p:cNvPicPr/>
              <p:nvPr/>
            </p:nvPicPr>
            <p:blipFill>
              <a:blip r:embed="rId144"/>
              <a:stretch>
                <a:fillRect/>
              </a:stretch>
            </p:blipFill>
            <p:spPr>
              <a:xfrm>
                <a:off x="9494447" y="1848982"/>
                <a:ext cx="7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Ink 125">
                <a:extLst>
                  <a:ext uri="{FF2B5EF4-FFF2-40B4-BE49-F238E27FC236}">
                    <a16:creationId xmlns:a16="http://schemas.microsoft.com/office/drawing/2014/main" id="{F463CFE8-A126-F9AF-E461-8EFFC1B6EBCA}"/>
                  </a:ext>
                </a:extLst>
              </p14:cNvPr>
              <p14:cNvContentPartPr/>
              <p14:nvPr/>
            </p14:nvContentPartPr>
            <p14:xfrm>
              <a:off x="9536567" y="2006662"/>
              <a:ext cx="360" cy="360"/>
            </p14:xfrm>
          </p:contentPart>
        </mc:Choice>
        <mc:Fallback xmlns="">
          <p:pic>
            <p:nvPicPr>
              <p:cNvPr id="126" name="Ink 125">
                <a:extLst>
                  <a:ext uri="{FF2B5EF4-FFF2-40B4-BE49-F238E27FC236}">
                    <a16:creationId xmlns:a16="http://schemas.microsoft.com/office/drawing/2014/main" id="{F463CFE8-A126-F9AF-E461-8EFFC1B6EBCA}"/>
                  </a:ext>
                </a:extLst>
              </p:cNvPr>
              <p:cNvPicPr/>
              <p:nvPr/>
            </p:nvPicPr>
            <p:blipFill>
              <a:blip r:embed="rId48"/>
              <a:stretch>
                <a:fillRect/>
              </a:stretch>
            </p:blipFill>
            <p:spPr>
              <a:xfrm>
                <a:off x="9500927" y="19350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7" name="Ink 126">
                <a:extLst>
                  <a:ext uri="{FF2B5EF4-FFF2-40B4-BE49-F238E27FC236}">
                    <a16:creationId xmlns:a16="http://schemas.microsoft.com/office/drawing/2014/main" id="{BDDB9296-FD52-E167-10B6-C696D360AF6B}"/>
                  </a:ext>
                </a:extLst>
              </p14:cNvPr>
              <p14:cNvContentPartPr/>
              <p14:nvPr/>
            </p14:nvContentPartPr>
            <p14:xfrm>
              <a:off x="9530447" y="2098462"/>
              <a:ext cx="360" cy="360"/>
            </p14:xfrm>
          </p:contentPart>
        </mc:Choice>
        <mc:Fallback xmlns="">
          <p:pic>
            <p:nvPicPr>
              <p:cNvPr id="127" name="Ink 126">
                <a:extLst>
                  <a:ext uri="{FF2B5EF4-FFF2-40B4-BE49-F238E27FC236}">
                    <a16:creationId xmlns:a16="http://schemas.microsoft.com/office/drawing/2014/main" id="{BDDB9296-FD52-E167-10B6-C696D360AF6B}"/>
                  </a:ext>
                </a:extLst>
              </p:cNvPr>
              <p:cNvPicPr/>
              <p:nvPr/>
            </p:nvPicPr>
            <p:blipFill>
              <a:blip r:embed="rId48"/>
              <a:stretch>
                <a:fillRect/>
              </a:stretch>
            </p:blipFill>
            <p:spPr>
              <a:xfrm>
                <a:off x="9494447" y="2026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8" name="Ink 127">
                <a:extLst>
                  <a:ext uri="{FF2B5EF4-FFF2-40B4-BE49-F238E27FC236}">
                    <a16:creationId xmlns:a16="http://schemas.microsoft.com/office/drawing/2014/main" id="{81CBB6A8-D91B-3B4B-62B2-D302AB6522B7}"/>
                  </a:ext>
                </a:extLst>
              </p14:cNvPr>
              <p14:cNvContentPartPr/>
              <p14:nvPr/>
            </p14:nvContentPartPr>
            <p14:xfrm>
              <a:off x="9524327" y="2184502"/>
              <a:ext cx="360" cy="360"/>
            </p14:xfrm>
          </p:contentPart>
        </mc:Choice>
        <mc:Fallback xmlns="">
          <p:pic>
            <p:nvPicPr>
              <p:cNvPr id="128" name="Ink 127">
                <a:extLst>
                  <a:ext uri="{FF2B5EF4-FFF2-40B4-BE49-F238E27FC236}">
                    <a16:creationId xmlns:a16="http://schemas.microsoft.com/office/drawing/2014/main" id="{81CBB6A8-D91B-3B4B-62B2-D302AB6522B7}"/>
                  </a:ext>
                </a:extLst>
              </p:cNvPr>
              <p:cNvPicPr/>
              <p:nvPr/>
            </p:nvPicPr>
            <p:blipFill>
              <a:blip r:embed="rId48"/>
              <a:stretch>
                <a:fillRect/>
              </a:stretch>
            </p:blipFill>
            <p:spPr>
              <a:xfrm>
                <a:off x="9488687" y="21128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9" name="Ink 128">
                <a:extLst>
                  <a:ext uri="{FF2B5EF4-FFF2-40B4-BE49-F238E27FC236}">
                    <a16:creationId xmlns:a16="http://schemas.microsoft.com/office/drawing/2014/main" id="{168C281A-47BE-FDAD-4734-FB0D18D2B947}"/>
                  </a:ext>
                </a:extLst>
              </p14:cNvPr>
              <p14:cNvContentPartPr/>
              <p14:nvPr/>
            </p14:nvContentPartPr>
            <p14:xfrm>
              <a:off x="9536567" y="2270542"/>
              <a:ext cx="360" cy="11520"/>
            </p14:xfrm>
          </p:contentPart>
        </mc:Choice>
        <mc:Fallback xmlns="">
          <p:pic>
            <p:nvPicPr>
              <p:cNvPr id="129" name="Ink 128">
                <a:extLst>
                  <a:ext uri="{FF2B5EF4-FFF2-40B4-BE49-F238E27FC236}">
                    <a16:creationId xmlns:a16="http://schemas.microsoft.com/office/drawing/2014/main" id="{168C281A-47BE-FDAD-4734-FB0D18D2B947}"/>
                  </a:ext>
                </a:extLst>
              </p:cNvPr>
              <p:cNvPicPr/>
              <p:nvPr/>
            </p:nvPicPr>
            <p:blipFill>
              <a:blip r:embed="rId81"/>
              <a:stretch>
                <a:fillRect/>
              </a:stretch>
            </p:blipFill>
            <p:spPr>
              <a:xfrm>
                <a:off x="9500927" y="2198542"/>
                <a:ext cx="7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0" name="Ink 129">
                <a:extLst>
                  <a:ext uri="{FF2B5EF4-FFF2-40B4-BE49-F238E27FC236}">
                    <a16:creationId xmlns:a16="http://schemas.microsoft.com/office/drawing/2014/main" id="{E77D2221-4154-B6B4-61D4-E31AD5504D8C}"/>
                  </a:ext>
                </a:extLst>
              </p14:cNvPr>
              <p14:cNvContentPartPr/>
              <p14:nvPr/>
            </p14:nvContentPartPr>
            <p14:xfrm>
              <a:off x="9536567" y="2344342"/>
              <a:ext cx="360" cy="360"/>
            </p14:xfrm>
          </p:contentPart>
        </mc:Choice>
        <mc:Fallback xmlns="">
          <p:pic>
            <p:nvPicPr>
              <p:cNvPr id="130" name="Ink 129">
                <a:extLst>
                  <a:ext uri="{FF2B5EF4-FFF2-40B4-BE49-F238E27FC236}">
                    <a16:creationId xmlns:a16="http://schemas.microsoft.com/office/drawing/2014/main" id="{E77D2221-4154-B6B4-61D4-E31AD5504D8C}"/>
                  </a:ext>
                </a:extLst>
              </p:cNvPr>
              <p:cNvPicPr/>
              <p:nvPr/>
            </p:nvPicPr>
            <p:blipFill>
              <a:blip r:embed="rId48"/>
              <a:stretch>
                <a:fillRect/>
              </a:stretch>
            </p:blipFill>
            <p:spPr>
              <a:xfrm>
                <a:off x="9500927" y="22723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1" name="Ink 130">
                <a:extLst>
                  <a:ext uri="{FF2B5EF4-FFF2-40B4-BE49-F238E27FC236}">
                    <a16:creationId xmlns:a16="http://schemas.microsoft.com/office/drawing/2014/main" id="{3D343899-895B-CB78-39F9-E28FA9823F88}"/>
                  </a:ext>
                </a:extLst>
              </p14:cNvPr>
              <p14:cNvContentPartPr/>
              <p14:nvPr/>
            </p14:nvContentPartPr>
            <p14:xfrm>
              <a:off x="9530447" y="2442262"/>
              <a:ext cx="360" cy="360"/>
            </p14:xfrm>
          </p:contentPart>
        </mc:Choice>
        <mc:Fallback xmlns="">
          <p:pic>
            <p:nvPicPr>
              <p:cNvPr id="131" name="Ink 130">
                <a:extLst>
                  <a:ext uri="{FF2B5EF4-FFF2-40B4-BE49-F238E27FC236}">
                    <a16:creationId xmlns:a16="http://schemas.microsoft.com/office/drawing/2014/main" id="{3D343899-895B-CB78-39F9-E28FA9823F88}"/>
                  </a:ext>
                </a:extLst>
              </p:cNvPr>
              <p:cNvPicPr/>
              <p:nvPr/>
            </p:nvPicPr>
            <p:blipFill>
              <a:blip r:embed="rId48"/>
              <a:stretch>
                <a:fillRect/>
              </a:stretch>
            </p:blipFill>
            <p:spPr>
              <a:xfrm>
                <a:off x="9494447" y="23706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Ink 131">
                <a:extLst>
                  <a:ext uri="{FF2B5EF4-FFF2-40B4-BE49-F238E27FC236}">
                    <a16:creationId xmlns:a16="http://schemas.microsoft.com/office/drawing/2014/main" id="{B01499F7-B2BC-8BFC-0CCD-211FB9858A58}"/>
                  </a:ext>
                </a:extLst>
              </p14:cNvPr>
              <p14:cNvContentPartPr/>
              <p14:nvPr/>
            </p14:nvContentPartPr>
            <p14:xfrm>
              <a:off x="9530447" y="2522182"/>
              <a:ext cx="360" cy="2880"/>
            </p14:xfrm>
          </p:contentPart>
        </mc:Choice>
        <mc:Fallback xmlns="">
          <p:pic>
            <p:nvPicPr>
              <p:cNvPr id="132" name="Ink 131">
                <a:extLst>
                  <a:ext uri="{FF2B5EF4-FFF2-40B4-BE49-F238E27FC236}">
                    <a16:creationId xmlns:a16="http://schemas.microsoft.com/office/drawing/2014/main" id="{B01499F7-B2BC-8BFC-0CCD-211FB9858A58}"/>
                  </a:ext>
                </a:extLst>
              </p:cNvPr>
              <p:cNvPicPr/>
              <p:nvPr/>
            </p:nvPicPr>
            <p:blipFill>
              <a:blip r:embed="rId91"/>
              <a:stretch>
                <a:fillRect/>
              </a:stretch>
            </p:blipFill>
            <p:spPr>
              <a:xfrm>
                <a:off x="9494447" y="245018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3" name="Ink 132">
                <a:extLst>
                  <a:ext uri="{FF2B5EF4-FFF2-40B4-BE49-F238E27FC236}">
                    <a16:creationId xmlns:a16="http://schemas.microsoft.com/office/drawing/2014/main" id="{0E558D03-5954-2C52-2A12-B730FB532AA5}"/>
                  </a:ext>
                </a:extLst>
              </p14:cNvPr>
              <p14:cNvContentPartPr/>
              <p14:nvPr/>
            </p14:nvContentPartPr>
            <p14:xfrm>
              <a:off x="9530447" y="2589502"/>
              <a:ext cx="360" cy="360"/>
            </p14:xfrm>
          </p:contentPart>
        </mc:Choice>
        <mc:Fallback xmlns="">
          <p:pic>
            <p:nvPicPr>
              <p:cNvPr id="133" name="Ink 132">
                <a:extLst>
                  <a:ext uri="{FF2B5EF4-FFF2-40B4-BE49-F238E27FC236}">
                    <a16:creationId xmlns:a16="http://schemas.microsoft.com/office/drawing/2014/main" id="{0E558D03-5954-2C52-2A12-B730FB532AA5}"/>
                  </a:ext>
                </a:extLst>
              </p:cNvPr>
              <p:cNvPicPr/>
              <p:nvPr/>
            </p:nvPicPr>
            <p:blipFill>
              <a:blip r:embed="rId48"/>
              <a:stretch>
                <a:fillRect/>
              </a:stretch>
            </p:blipFill>
            <p:spPr>
              <a:xfrm>
                <a:off x="9494447" y="25178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4" name="Ink 133">
                <a:extLst>
                  <a:ext uri="{FF2B5EF4-FFF2-40B4-BE49-F238E27FC236}">
                    <a16:creationId xmlns:a16="http://schemas.microsoft.com/office/drawing/2014/main" id="{BABE244A-D86C-0C98-A6FE-B9DF368FC11A}"/>
                  </a:ext>
                </a:extLst>
              </p14:cNvPr>
              <p14:cNvContentPartPr/>
              <p14:nvPr/>
            </p14:nvContentPartPr>
            <p14:xfrm>
              <a:off x="9530447" y="2657182"/>
              <a:ext cx="360" cy="360"/>
            </p14:xfrm>
          </p:contentPart>
        </mc:Choice>
        <mc:Fallback xmlns="">
          <p:pic>
            <p:nvPicPr>
              <p:cNvPr id="134" name="Ink 133">
                <a:extLst>
                  <a:ext uri="{FF2B5EF4-FFF2-40B4-BE49-F238E27FC236}">
                    <a16:creationId xmlns:a16="http://schemas.microsoft.com/office/drawing/2014/main" id="{BABE244A-D86C-0C98-A6FE-B9DF368FC11A}"/>
                  </a:ext>
                </a:extLst>
              </p:cNvPr>
              <p:cNvPicPr/>
              <p:nvPr/>
            </p:nvPicPr>
            <p:blipFill>
              <a:blip r:embed="rId48"/>
              <a:stretch>
                <a:fillRect/>
              </a:stretch>
            </p:blipFill>
            <p:spPr>
              <a:xfrm>
                <a:off x="9494447" y="25851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Ink 134">
                <a:extLst>
                  <a:ext uri="{FF2B5EF4-FFF2-40B4-BE49-F238E27FC236}">
                    <a16:creationId xmlns:a16="http://schemas.microsoft.com/office/drawing/2014/main" id="{BCA09A13-1408-24D4-0EBB-9C9736FAA8AE}"/>
                  </a:ext>
                </a:extLst>
              </p14:cNvPr>
              <p14:cNvContentPartPr/>
              <p14:nvPr/>
            </p14:nvContentPartPr>
            <p14:xfrm>
              <a:off x="9530447" y="2712262"/>
              <a:ext cx="360" cy="360"/>
            </p14:xfrm>
          </p:contentPart>
        </mc:Choice>
        <mc:Fallback xmlns="">
          <p:pic>
            <p:nvPicPr>
              <p:cNvPr id="135" name="Ink 134">
                <a:extLst>
                  <a:ext uri="{FF2B5EF4-FFF2-40B4-BE49-F238E27FC236}">
                    <a16:creationId xmlns:a16="http://schemas.microsoft.com/office/drawing/2014/main" id="{BCA09A13-1408-24D4-0EBB-9C9736FAA8AE}"/>
                  </a:ext>
                </a:extLst>
              </p:cNvPr>
              <p:cNvPicPr/>
              <p:nvPr/>
            </p:nvPicPr>
            <p:blipFill>
              <a:blip r:embed="rId48"/>
              <a:stretch>
                <a:fillRect/>
              </a:stretch>
            </p:blipFill>
            <p:spPr>
              <a:xfrm>
                <a:off x="9494447" y="26406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6" name="Ink 135">
                <a:extLst>
                  <a:ext uri="{FF2B5EF4-FFF2-40B4-BE49-F238E27FC236}">
                    <a16:creationId xmlns:a16="http://schemas.microsoft.com/office/drawing/2014/main" id="{B83E5A86-17BF-4ADF-2153-8C53A324305C}"/>
                  </a:ext>
                </a:extLst>
              </p14:cNvPr>
              <p14:cNvContentPartPr/>
              <p14:nvPr/>
            </p14:nvContentPartPr>
            <p14:xfrm>
              <a:off x="9524327" y="2804422"/>
              <a:ext cx="360" cy="360"/>
            </p14:xfrm>
          </p:contentPart>
        </mc:Choice>
        <mc:Fallback xmlns="">
          <p:pic>
            <p:nvPicPr>
              <p:cNvPr id="136" name="Ink 135">
                <a:extLst>
                  <a:ext uri="{FF2B5EF4-FFF2-40B4-BE49-F238E27FC236}">
                    <a16:creationId xmlns:a16="http://schemas.microsoft.com/office/drawing/2014/main" id="{B83E5A86-17BF-4ADF-2153-8C53A324305C}"/>
                  </a:ext>
                </a:extLst>
              </p:cNvPr>
              <p:cNvPicPr/>
              <p:nvPr/>
            </p:nvPicPr>
            <p:blipFill>
              <a:blip r:embed="rId48"/>
              <a:stretch>
                <a:fillRect/>
              </a:stretch>
            </p:blipFill>
            <p:spPr>
              <a:xfrm>
                <a:off x="9488687" y="27327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7" name="Ink 136">
                <a:extLst>
                  <a:ext uri="{FF2B5EF4-FFF2-40B4-BE49-F238E27FC236}">
                    <a16:creationId xmlns:a16="http://schemas.microsoft.com/office/drawing/2014/main" id="{592D56F6-666C-EF8F-38CB-DD484007B945}"/>
                  </a:ext>
                </a:extLst>
              </p14:cNvPr>
              <p14:cNvContentPartPr/>
              <p14:nvPr/>
            </p14:nvContentPartPr>
            <p14:xfrm>
              <a:off x="9524327" y="2872102"/>
              <a:ext cx="360" cy="360"/>
            </p14:xfrm>
          </p:contentPart>
        </mc:Choice>
        <mc:Fallback xmlns="">
          <p:pic>
            <p:nvPicPr>
              <p:cNvPr id="137" name="Ink 136">
                <a:extLst>
                  <a:ext uri="{FF2B5EF4-FFF2-40B4-BE49-F238E27FC236}">
                    <a16:creationId xmlns:a16="http://schemas.microsoft.com/office/drawing/2014/main" id="{592D56F6-666C-EF8F-38CB-DD484007B945}"/>
                  </a:ext>
                </a:extLst>
              </p:cNvPr>
              <p:cNvPicPr/>
              <p:nvPr/>
            </p:nvPicPr>
            <p:blipFill>
              <a:blip r:embed="rId48"/>
              <a:stretch>
                <a:fillRect/>
              </a:stretch>
            </p:blipFill>
            <p:spPr>
              <a:xfrm>
                <a:off x="9488687" y="2800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8" name="Ink 137">
                <a:extLst>
                  <a:ext uri="{FF2B5EF4-FFF2-40B4-BE49-F238E27FC236}">
                    <a16:creationId xmlns:a16="http://schemas.microsoft.com/office/drawing/2014/main" id="{71C28571-D850-8D43-00B5-246A78764903}"/>
                  </a:ext>
                </a:extLst>
              </p14:cNvPr>
              <p14:cNvContentPartPr/>
              <p14:nvPr/>
            </p14:nvContentPartPr>
            <p14:xfrm>
              <a:off x="9524327" y="2951662"/>
              <a:ext cx="360" cy="360"/>
            </p14:xfrm>
          </p:contentPart>
        </mc:Choice>
        <mc:Fallback xmlns="">
          <p:pic>
            <p:nvPicPr>
              <p:cNvPr id="138" name="Ink 137">
                <a:extLst>
                  <a:ext uri="{FF2B5EF4-FFF2-40B4-BE49-F238E27FC236}">
                    <a16:creationId xmlns:a16="http://schemas.microsoft.com/office/drawing/2014/main" id="{71C28571-D850-8D43-00B5-246A78764903}"/>
                  </a:ext>
                </a:extLst>
              </p:cNvPr>
              <p:cNvPicPr/>
              <p:nvPr/>
            </p:nvPicPr>
            <p:blipFill>
              <a:blip r:embed="rId48"/>
              <a:stretch>
                <a:fillRect/>
              </a:stretch>
            </p:blipFill>
            <p:spPr>
              <a:xfrm>
                <a:off x="9488687" y="28800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9" name="Ink 138">
                <a:extLst>
                  <a:ext uri="{FF2B5EF4-FFF2-40B4-BE49-F238E27FC236}">
                    <a16:creationId xmlns:a16="http://schemas.microsoft.com/office/drawing/2014/main" id="{CB71DBC6-23FA-C784-CA18-F6D8BB65A929}"/>
                  </a:ext>
                </a:extLst>
              </p14:cNvPr>
              <p14:cNvContentPartPr/>
              <p14:nvPr/>
            </p14:nvContentPartPr>
            <p14:xfrm>
              <a:off x="9524327" y="2994502"/>
              <a:ext cx="360" cy="5400"/>
            </p14:xfrm>
          </p:contentPart>
        </mc:Choice>
        <mc:Fallback xmlns="">
          <p:pic>
            <p:nvPicPr>
              <p:cNvPr id="139" name="Ink 138">
                <a:extLst>
                  <a:ext uri="{FF2B5EF4-FFF2-40B4-BE49-F238E27FC236}">
                    <a16:creationId xmlns:a16="http://schemas.microsoft.com/office/drawing/2014/main" id="{CB71DBC6-23FA-C784-CA18-F6D8BB65A929}"/>
                  </a:ext>
                </a:extLst>
              </p:cNvPr>
              <p:cNvPicPr/>
              <p:nvPr/>
            </p:nvPicPr>
            <p:blipFill>
              <a:blip r:embed="rId120"/>
              <a:stretch>
                <a:fillRect/>
              </a:stretch>
            </p:blipFill>
            <p:spPr>
              <a:xfrm>
                <a:off x="9488687" y="2922502"/>
                <a:ext cx="72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0" name="Ink 139">
                <a:extLst>
                  <a:ext uri="{FF2B5EF4-FFF2-40B4-BE49-F238E27FC236}">
                    <a16:creationId xmlns:a16="http://schemas.microsoft.com/office/drawing/2014/main" id="{26A61EB8-0F85-AC7D-23CE-A25D3842F4C3}"/>
                  </a:ext>
                </a:extLst>
              </p14:cNvPr>
              <p14:cNvContentPartPr/>
              <p14:nvPr/>
            </p14:nvContentPartPr>
            <p14:xfrm>
              <a:off x="9524327" y="3068302"/>
              <a:ext cx="360" cy="2880"/>
            </p14:xfrm>
          </p:contentPart>
        </mc:Choice>
        <mc:Fallback xmlns="">
          <p:pic>
            <p:nvPicPr>
              <p:cNvPr id="140" name="Ink 139">
                <a:extLst>
                  <a:ext uri="{FF2B5EF4-FFF2-40B4-BE49-F238E27FC236}">
                    <a16:creationId xmlns:a16="http://schemas.microsoft.com/office/drawing/2014/main" id="{26A61EB8-0F85-AC7D-23CE-A25D3842F4C3}"/>
                  </a:ext>
                </a:extLst>
              </p:cNvPr>
              <p:cNvPicPr/>
              <p:nvPr/>
            </p:nvPicPr>
            <p:blipFill>
              <a:blip r:embed="rId52"/>
              <a:stretch>
                <a:fillRect/>
              </a:stretch>
            </p:blipFill>
            <p:spPr>
              <a:xfrm>
                <a:off x="9488687" y="299630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1" name="Ink 140">
                <a:extLst>
                  <a:ext uri="{FF2B5EF4-FFF2-40B4-BE49-F238E27FC236}">
                    <a16:creationId xmlns:a16="http://schemas.microsoft.com/office/drawing/2014/main" id="{2837D3FD-AF24-E417-CB0C-F1DDD26596B5}"/>
                  </a:ext>
                </a:extLst>
              </p14:cNvPr>
              <p14:cNvContentPartPr/>
              <p14:nvPr/>
            </p14:nvContentPartPr>
            <p14:xfrm>
              <a:off x="9524327" y="3196822"/>
              <a:ext cx="360" cy="360"/>
            </p14:xfrm>
          </p:contentPart>
        </mc:Choice>
        <mc:Fallback xmlns="">
          <p:pic>
            <p:nvPicPr>
              <p:cNvPr id="141" name="Ink 140">
                <a:extLst>
                  <a:ext uri="{FF2B5EF4-FFF2-40B4-BE49-F238E27FC236}">
                    <a16:creationId xmlns:a16="http://schemas.microsoft.com/office/drawing/2014/main" id="{2837D3FD-AF24-E417-CB0C-F1DDD26596B5}"/>
                  </a:ext>
                </a:extLst>
              </p:cNvPr>
              <p:cNvPicPr/>
              <p:nvPr/>
            </p:nvPicPr>
            <p:blipFill>
              <a:blip r:embed="rId48"/>
              <a:stretch>
                <a:fillRect/>
              </a:stretch>
            </p:blipFill>
            <p:spPr>
              <a:xfrm>
                <a:off x="9488687" y="31251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2" name="Ink 141">
                <a:extLst>
                  <a:ext uri="{FF2B5EF4-FFF2-40B4-BE49-F238E27FC236}">
                    <a16:creationId xmlns:a16="http://schemas.microsoft.com/office/drawing/2014/main" id="{E529DC23-91F5-F13D-80F7-1CC8C33515EB}"/>
                  </a:ext>
                </a:extLst>
              </p14:cNvPr>
              <p14:cNvContentPartPr/>
              <p14:nvPr/>
            </p14:nvContentPartPr>
            <p14:xfrm>
              <a:off x="9518207" y="3338302"/>
              <a:ext cx="360" cy="15120"/>
            </p14:xfrm>
          </p:contentPart>
        </mc:Choice>
        <mc:Fallback xmlns="">
          <p:pic>
            <p:nvPicPr>
              <p:cNvPr id="142" name="Ink 141">
                <a:extLst>
                  <a:ext uri="{FF2B5EF4-FFF2-40B4-BE49-F238E27FC236}">
                    <a16:creationId xmlns:a16="http://schemas.microsoft.com/office/drawing/2014/main" id="{E529DC23-91F5-F13D-80F7-1CC8C33515EB}"/>
                  </a:ext>
                </a:extLst>
              </p:cNvPr>
              <p:cNvPicPr/>
              <p:nvPr/>
            </p:nvPicPr>
            <p:blipFill>
              <a:blip r:embed="rId186"/>
              <a:stretch>
                <a:fillRect/>
              </a:stretch>
            </p:blipFill>
            <p:spPr>
              <a:xfrm>
                <a:off x="9482207" y="3266302"/>
                <a:ext cx="72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 name="Ink 142">
                <a:extLst>
                  <a:ext uri="{FF2B5EF4-FFF2-40B4-BE49-F238E27FC236}">
                    <a16:creationId xmlns:a16="http://schemas.microsoft.com/office/drawing/2014/main" id="{1BBB5DC0-5093-13CA-6E50-D949D4132BBF}"/>
                  </a:ext>
                </a:extLst>
              </p14:cNvPr>
              <p14:cNvContentPartPr/>
              <p14:nvPr/>
            </p14:nvContentPartPr>
            <p14:xfrm>
              <a:off x="9530447" y="3436222"/>
              <a:ext cx="360" cy="6840"/>
            </p14:xfrm>
          </p:contentPart>
        </mc:Choice>
        <mc:Fallback xmlns="">
          <p:pic>
            <p:nvPicPr>
              <p:cNvPr id="143" name="Ink 142">
                <a:extLst>
                  <a:ext uri="{FF2B5EF4-FFF2-40B4-BE49-F238E27FC236}">
                    <a16:creationId xmlns:a16="http://schemas.microsoft.com/office/drawing/2014/main" id="{1BBB5DC0-5093-13CA-6E50-D949D4132BBF}"/>
                  </a:ext>
                </a:extLst>
              </p:cNvPr>
              <p:cNvPicPr/>
              <p:nvPr/>
            </p:nvPicPr>
            <p:blipFill>
              <a:blip r:embed="rId62"/>
              <a:stretch>
                <a:fillRect/>
              </a:stretch>
            </p:blipFill>
            <p:spPr>
              <a:xfrm>
                <a:off x="9494447" y="3364582"/>
                <a:ext cx="72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4" name="Ink 143">
                <a:extLst>
                  <a:ext uri="{FF2B5EF4-FFF2-40B4-BE49-F238E27FC236}">
                    <a16:creationId xmlns:a16="http://schemas.microsoft.com/office/drawing/2014/main" id="{F70E4F0D-6886-EF7A-7BC4-E9F1E8FCA4D1}"/>
                  </a:ext>
                </a:extLst>
              </p14:cNvPr>
              <p14:cNvContentPartPr/>
              <p14:nvPr/>
            </p14:nvContentPartPr>
            <p14:xfrm>
              <a:off x="9530447" y="3534862"/>
              <a:ext cx="360" cy="6480"/>
            </p14:xfrm>
          </p:contentPart>
        </mc:Choice>
        <mc:Fallback xmlns="">
          <p:pic>
            <p:nvPicPr>
              <p:cNvPr id="144" name="Ink 143">
                <a:extLst>
                  <a:ext uri="{FF2B5EF4-FFF2-40B4-BE49-F238E27FC236}">
                    <a16:creationId xmlns:a16="http://schemas.microsoft.com/office/drawing/2014/main" id="{F70E4F0D-6886-EF7A-7BC4-E9F1E8FCA4D1}"/>
                  </a:ext>
                </a:extLst>
              </p:cNvPr>
              <p:cNvPicPr/>
              <p:nvPr/>
            </p:nvPicPr>
            <p:blipFill>
              <a:blip r:embed="rId62"/>
              <a:stretch>
                <a:fillRect/>
              </a:stretch>
            </p:blipFill>
            <p:spPr>
              <a:xfrm>
                <a:off x="9494447" y="3462862"/>
                <a:ext cx="7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Ink 144">
                <a:extLst>
                  <a:ext uri="{FF2B5EF4-FFF2-40B4-BE49-F238E27FC236}">
                    <a16:creationId xmlns:a16="http://schemas.microsoft.com/office/drawing/2014/main" id="{352856DD-1529-3FB9-174E-4E7A09C2C7EF}"/>
                  </a:ext>
                </a:extLst>
              </p14:cNvPr>
              <p14:cNvContentPartPr/>
              <p14:nvPr/>
            </p14:nvContentPartPr>
            <p14:xfrm>
              <a:off x="9542687" y="3614422"/>
              <a:ext cx="360" cy="360"/>
            </p14:xfrm>
          </p:contentPart>
        </mc:Choice>
        <mc:Fallback xmlns="">
          <p:pic>
            <p:nvPicPr>
              <p:cNvPr id="145" name="Ink 144">
                <a:extLst>
                  <a:ext uri="{FF2B5EF4-FFF2-40B4-BE49-F238E27FC236}">
                    <a16:creationId xmlns:a16="http://schemas.microsoft.com/office/drawing/2014/main" id="{352856DD-1529-3FB9-174E-4E7A09C2C7EF}"/>
                  </a:ext>
                </a:extLst>
              </p:cNvPr>
              <p:cNvPicPr/>
              <p:nvPr/>
            </p:nvPicPr>
            <p:blipFill>
              <a:blip r:embed="rId48"/>
              <a:stretch>
                <a:fillRect/>
              </a:stretch>
            </p:blipFill>
            <p:spPr>
              <a:xfrm>
                <a:off x="9507047" y="35427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Ink 145">
                <a:extLst>
                  <a:ext uri="{FF2B5EF4-FFF2-40B4-BE49-F238E27FC236}">
                    <a16:creationId xmlns:a16="http://schemas.microsoft.com/office/drawing/2014/main" id="{D0DE9D42-9255-47DA-7210-A455C27A4E9B}"/>
                  </a:ext>
                </a:extLst>
              </p14:cNvPr>
              <p14:cNvContentPartPr/>
              <p14:nvPr/>
            </p14:nvContentPartPr>
            <p14:xfrm>
              <a:off x="9530447" y="3682102"/>
              <a:ext cx="360" cy="360"/>
            </p14:xfrm>
          </p:contentPart>
        </mc:Choice>
        <mc:Fallback xmlns="">
          <p:pic>
            <p:nvPicPr>
              <p:cNvPr id="146" name="Ink 145">
                <a:extLst>
                  <a:ext uri="{FF2B5EF4-FFF2-40B4-BE49-F238E27FC236}">
                    <a16:creationId xmlns:a16="http://schemas.microsoft.com/office/drawing/2014/main" id="{D0DE9D42-9255-47DA-7210-A455C27A4E9B}"/>
                  </a:ext>
                </a:extLst>
              </p:cNvPr>
              <p:cNvPicPr/>
              <p:nvPr/>
            </p:nvPicPr>
            <p:blipFill>
              <a:blip r:embed="rId48"/>
              <a:stretch>
                <a:fillRect/>
              </a:stretch>
            </p:blipFill>
            <p:spPr>
              <a:xfrm>
                <a:off x="9494447" y="3610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7" name="Ink 146">
                <a:extLst>
                  <a:ext uri="{FF2B5EF4-FFF2-40B4-BE49-F238E27FC236}">
                    <a16:creationId xmlns:a16="http://schemas.microsoft.com/office/drawing/2014/main" id="{BBE263FE-FF39-042C-C061-4030F0A29234}"/>
                  </a:ext>
                </a:extLst>
              </p14:cNvPr>
              <p14:cNvContentPartPr/>
              <p14:nvPr/>
            </p14:nvContentPartPr>
            <p14:xfrm>
              <a:off x="9530447" y="3712702"/>
              <a:ext cx="360" cy="360"/>
            </p14:xfrm>
          </p:contentPart>
        </mc:Choice>
        <mc:Fallback xmlns="">
          <p:pic>
            <p:nvPicPr>
              <p:cNvPr id="147" name="Ink 146">
                <a:extLst>
                  <a:ext uri="{FF2B5EF4-FFF2-40B4-BE49-F238E27FC236}">
                    <a16:creationId xmlns:a16="http://schemas.microsoft.com/office/drawing/2014/main" id="{BBE263FE-FF39-042C-C061-4030F0A29234}"/>
                  </a:ext>
                </a:extLst>
              </p:cNvPr>
              <p:cNvPicPr/>
              <p:nvPr/>
            </p:nvPicPr>
            <p:blipFill>
              <a:blip r:embed="rId48"/>
              <a:stretch>
                <a:fillRect/>
              </a:stretch>
            </p:blipFill>
            <p:spPr>
              <a:xfrm>
                <a:off x="9494447" y="36407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8" name="Ink 147">
                <a:extLst>
                  <a:ext uri="{FF2B5EF4-FFF2-40B4-BE49-F238E27FC236}">
                    <a16:creationId xmlns:a16="http://schemas.microsoft.com/office/drawing/2014/main" id="{F95342EC-7507-3A1F-6183-7A0BE6E194DB}"/>
                  </a:ext>
                </a:extLst>
              </p14:cNvPr>
              <p14:cNvContentPartPr/>
              <p14:nvPr/>
            </p14:nvContentPartPr>
            <p14:xfrm>
              <a:off x="9530447" y="3749422"/>
              <a:ext cx="360" cy="360"/>
            </p14:xfrm>
          </p:contentPart>
        </mc:Choice>
        <mc:Fallback xmlns="">
          <p:pic>
            <p:nvPicPr>
              <p:cNvPr id="148" name="Ink 147">
                <a:extLst>
                  <a:ext uri="{FF2B5EF4-FFF2-40B4-BE49-F238E27FC236}">
                    <a16:creationId xmlns:a16="http://schemas.microsoft.com/office/drawing/2014/main" id="{F95342EC-7507-3A1F-6183-7A0BE6E194DB}"/>
                  </a:ext>
                </a:extLst>
              </p:cNvPr>
              <p:cNvPicPr/>
              <p:nvPr/>
            </p:nvPicPr>
            <p:blipFill>
              <a:blip r:embed="rId48"/>
              <a:stretch>
                <a:fillRect/>
              </a:stretch>
            </p:blipFill>
            <p:spPr>
              <a:xfrm>
                <a:off x="9494447" y="36777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 name="Ink 148">
                <a:extLst>
                  <a:ext uri="{FF2B5EF4-FFF2-40B4-BE49-F238E27FC236}">
                    <a16:creationId xmlns:a16="http://schemas.microsoft.com/office/drawing/2014/main" id="{80E517AA-69DE-5F40-AFB6-29BC09E5AE75}"/>
                  </a:ext>
                </a:extLst>
              </p14:cNvPr>
              <p14:cNvContentPartPr/>
              <p14:nvPr/>
            </p14:nvContentPartPr>
            <p14:xfrm>
              <a:off x="9536567" y="3817102"/>
              <a:ext cx="360" cy="360"/>
            </p14:xfrm>
          </p:contentPart>
        </mc:Choice>
        <mc:Fallback xmlns="">
          <p:pic>
            <p:nvPicPr>
              <p:cNvPr id="149" name="Ink 148">
                <a:extLst>
                  <a:ext uri="{FF2B5EF4-FFF2-40B4-BE49-F238E27FC236}">
                    <a16:creationId xmlns:a16="http://schemas.microsoft.com/office/drawing/2014/main" id="{80E517AA-69DE-5F40-AFB6-29BC09E5AE75}"/>
                  </a:ext>
                </a:extLst>
              </p:cNvPr>
              <p:cNvPicPr/>
              <p:nvPr/>
            </p:nvPicPr>
            <p:blipFill>
              <a:blip r:embed="rId48"/>
              <a:stretch>
                <a:fillRect/>
              </a:stretch>
            </p:blipFill>
            <p:spPr>
              <a:xfrm>
                <a:off x="9500927" y="3745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0" name="Ink 149">
                <a:extLst>
                  <a:ext uri="{FF2B5EF4-FFF2-40B4-BE49-F238E27FC236}">
                    <a16:creationId xmlns:a16="http://schemas.microsoft.com/office/drawing/2014/main" id="{091E50EB-0D9C-EC74-9DC1-E5CB78708AB5}"/>
                  </a:ext>
                </a:extLst>
              </p14:cNvPr>
              <p14:cNvContentPartPr/>
              <p14:nvPr/>
            </p14:nvContentPartPr>
            <p14:xfrm>
              <a:off x="9530447" y="3952102"/>
              <a:ext cx="360" cy="360"/>
            </p14:xfrm>
          </p:contentPart>
        </mc:Choice>
        <mc:Fallback xmlns="">
          <p:pic>
            <p:nvPicPr>
              <p:cNvPr id="150" name="Ink 149">
                <a:extLst>
                  <a:ext uri="{FF2B5EF4-FFF2-40B4-BE49-F238E27FC236}">
                    <a16:creationId xmlns:a16="http://schemas.microsoft.com/office/drawing/2014/main" id="{091E50EB-0D9C-EC74-9DC1-E5CB78708AB5}"/>
                  </a:ext>
                </a:extLst>
              </p:cNvPr>
              <p:cNvPicPr/>
              <p:nvPr/>
            </p:nvPicPr>
            <p:blipFill>
              <a:blip r:embed="rId48"/>
              <a:stretch>
                <a:fillRect/>
              </a:stretch>
            </p:blipFill>
            <p:spPr>
              <a:xfrm>
                <a:off x="9494447" y="3880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1" name="Ink 150">
                <a:extLst>
                  <a:ext uri="{FF2B5EF4-FFF2-40B4-BE49-F238E27FC236}">
                    <a16:creationId xmlns:a16="http://schemas.microsoft.com/office/drawing/2014/main" id="{C0AD51B1-DAAC-29F9-969A-0BD5DA753890}"/>
                  </a:ext>
                </a:extLst>
              </p14:cNvPr>
              <p14:cNvContentPartPr/>
              <p14:nvPr/>
            </p14:nvContentPartPr>
            <p14:xfrm>
              <a:off x="9548807" y="4074862"/>
              <a:ext cx="2880" cy="2880"/>
            </p14:xfrm>
          </p:contentPart>
        </mc:Choice>
        <mc:Fallback xmlns="">
          <p:pic>
            <p:nvPicPr>
              <p:cNvPr id="151" name="Ink 150">
                <a:extLst>
                  <a:ext uri="{FF2B5EF4-FFF2-40B4-BE49-F238E27FC236}">
                    <a16:creationId xmlns:a16="http://schemas.microsoft.com/office/drawing/2014/main" id="{C0AD51B1-DAAC-29F9-969A-0BD5DA753890}"/>
                  </a:ext>
                </a:extLst>
              </p:cNvPr>
              <p:cNvPicPr/>
              <p:nvPr/>
            </p:nvPicPr>
            <p:blipFill>
              <a:blip r:embed="rId196"/>
              <a:stretch>
                <a:fillRect/>
              </a:stretch>
            </p:blipFill>
            <p:spPr>
              <a:xfrm>
                <a:off x="9512807" y="4002862"/>
                <a:ext cx="74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Ink 153">
                <a:extLst>
                  <a:ext uri="{FF2B5EF4-FFF2-40B4-BE49-F238E27FC236}">
                    <a16:creationId xmlns:a16="http://schemas.microsoft.com/office/drawing/2014/main" id="{C0F13745-7B40-4F39-28FA-9476280C226D}"/>
                  </a:ext>
                </a:extLst>
              </p14:cNvPr>
              <p14:cNvContentPartPr/>
              <p14:nvPr/>
            </p14:nvContentPartPr>
            <p14:xfrm>
              <a:off x="5979767" y="5842102"/>
              <a:ext cx="1775880" cy="87120"/>
            </p14:xfrm>
          </p:contentPart>
        </mc:Choice>
        <mc:Fallback xmlns="">
          <p:pic>
            <p:nvPicPr>
              <p:cNvPr id="154" name="Ink 153">
                <a:extLst>
                  <a:ext uri="{FF2B5EF4-FFF2-40B4-BE49-F238E27FC236}">
                    <a16:creationId xmlns:a16="http://schemas.microsoft.com/office/drawing/2014/main" id="{C0F13745-7B40-4F39-28FA-9476280C226D}"/>
                  </a:ext>
                </a:extLst>
              </p:cNvPr>
              <p:cNvPicPr/>
              <p:nvPr/>
            </p:nvPicPr>
            <p:blipFill>
              <a:blip r:embed="rId198"/>
              <a:stretch>
                <a:fillRect/>
              </a:stretch>
            </p:blipFill>
            <p:spPr>
              <a:xfrm>
                <a:off x="5944127" y="5770102"/>
                <a:ext cx="1847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Ink 154">
                <a:extLst>
                  <a:ext uri="{FF2B5EF4-FFF2-40B4-BE49-F238E27FC236}">
                    <a16:creationId xmlns:a16="http://schemas.microsoft.com/office/drawing/2014/main" id="{77CE606D-E43E-3AEA-2006-7EE028106A7F}"/>
                  </a:ext>
                </a:extLst>
              </p14:cNvPr>
              <p14:cNvContentPartPr/>
              <p14:nvPr/>
            </p14:nvContentPartPr>
            <p14:xfrm>
              <a:off x="8186207" y="5891062"/>
              <a:ext cx="1052280" cy="23760"/>
            </p14:xfrm>
          </p:contentPart>
        </mc:Choice>
        <mc:Fallback xmlns="">
          <p:pic>
            <p:nvPicPr>
              <p:cNvPr id="155" name="Ink 154">
                <a:extLst>
                  <a:ext uri="{FF2B5EF4-FFF2-40B4-BE49-F238E27FC236}">
                    <a16:creationId xmlns:a16="http://schemas.microsoft.com/office/drawing/2014/main" id="{77CE606D-E43E-3AEA-2006-7EE028106A7F}"/>
                  </a:ext>
                </a:extLst>
              </p:cNvPr>
              <p:cNvPicPr/>
              <p:nvPr/>
            </p:nvPicPr>
            <p:blipFill>
              <a:blip r:embed="rId200"/>
              <a:stretch>
                <a:fillRect/>
              </a:stretch>
            </p:blipFill>
            <p:spPr>
              <a:xfrm>
                <a:off x="8150567" y="5819062"/>
                <a:ext cx="1123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Ink 155">
                <a:extLst>
                  <a:ext uri="{FF2B5EF4-FFF2-40B4-BE49-F238E27FC236}">
                    <a16:creationId xmlns:a16="http://schemas.microsoft.com/office/drawing/2014/main" id="{4BD0D29A-D4C5-DE27-06FC-A6E2AC7119B0}"/>
                  </a:ext>
                </a:extLst>
              </p14:cNvPr>
              <p14:cNvContentPartPr/>
              <p14:nvPr/>
            </p14:nvContentPartPr>
            <p14:xfrm>
              <a:off x="4191287" y="1705702"/>
              <a:ext cx="360" cy="360"/>
            </p14:xfrm>
          </p:contentPart>
        </mc:Choice>
        <mc:Fallback xmlns="">
          <p:pic>
            <p:nvPicPr>
              <p:cNvPr id="156" name="Ink 155">
                <a:extLst>
                  <a:ext uri="{FF2B5EF4-FFF2-40B4-BE49-F238E27FC236}">
                    <a16:creationId xmlns:a16="http://schemas.microsoft.com/office/drawing/2014/main" id="{4BD0D29A-D4C5-DE27-06FC-A6E2AC7119B0}"/>
                  </a:ext>
                </a:extLst>
              </p:cNvPr>
              <p:cNvPicPr/>
              <p:nvPr/>
            </p:nvPicPr>
            <p:blipFill>
              <a:blip r:embed="rId202"/>
              <a:stretch>
                <a:fillRect/>
              </a:stretch>
            </p:blipFill>
            <p:spPr>
              <a:xfrm>
                <a:off x="4155647" y="16340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7" name="Ink 156">
                <a:extLst>
                  <a:ext uri="{FF2B5EF4-FFF2-40B4-BE49-F238E27FC236}">
                    <a16:creationId xmlns:a16="http://schemas.microsoft.com/office/drawing/2014/main" id="{46EEF39F-D995-253C-D309-0B464154035A}"/>
                  </a:ext>
                </a:extLst>
              </p14:cNvPr>
              <p14:cNvContentPartPr/>
              <p14:nvPr/>
            </p14:nvContentPartPr>
            <p14:xfrm>
              <a:off x="4197407" y="1840702"/>
              <a:ext cx="360" cy="360"/>
            </p14:xfrm>
          </p:contentPart>
        </mc:Choice>
        <mc:Fallback xmlns="">
          <p:pic>
            <p:nvPicPr>
              <p:cNvPr id="157" name="Ink 156">
                <a:extLst>
                  <a:ext uri="{FF2B5EF4-FFF2-40B4-BE49-F238E27FC236}">
                    <a16:creationId xmlns:a16="http://schemas.microsoft.com/office/drawing/2014/main" id="{46EEF39F-D995-253C-D309-0B464154035A}"/>
                  </a:ext>
                </a:extLst>
              </p:cNvPr>
              <p:cNvPicPr/>
              <p:nvPr/>
            </p:nvPicPr>
            <p:blipFill>
              <a:blip r:embed="rId202"/>
              <a:stretch>
                <a:fillRect/>
              </a:stretch>
            </p:blipFill>
            <p:spPr>
              <a:xfrm>
                <a:off x="4161407" y="17690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8" name="Ink 157">
                <a:extLst>
                  <a:ext uri="{FF2B5EF4-FFF2-40B4-BE49-F238E27FC236}">
                    <a16:creationId xmlns:a16="http://schemas.microsoft.com/office/drawing/2014/main" id="{3C43A3BD-DCE1-CBAF-1F0F-511002D910CD}"/>
                  </a:ext>
                </a:extLst>
              </p14:cNvPr>
              <p14:cNvContentPartPr/>
              <p14:nvPr/>
            </p14:nvContentPartPr>
            <p14:xfrm>
              <a:off x="4203527" y="1982182"/>
              <a:ext cx="360" cy="360"/>
            </p14:xfrm>
          </p:contentPart>
        </mc:Choice>
        <mc:Fallback xmlns="">
          <p:pic>
            <p:nvPicPr>
              <p:cNvPr id="158" name="Ink 157">
                <a:extLst>
                  <a:ext uri="{FF2B5EF4-FFF2-40B4-BE49-F238E27FC236}">
                    <a16:creationId xmlns:a16="http://schemas.microsoft.com/office/drawing/2014/main" id="{3C43A3BD-DCE1-CBAF-1F0F-511002D910CD}"/>
                  </a:ext>
                </a:extLst>
              </p:cNvPr>
              <p:cNvPicPr/>
              <p:nvPr/>
            </p:nvPicPr>
            <p:blipFill>
              <a:blip r:embed="rId202"/>
              <a:stretch>
                <a:fillRect/>
              </a:stretch>
            </p:blipFill>
            <p:spPr>
              <a:xfrm>
                <a:off x="4167887" y="19101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9" name="Ink 158">
                <a:extLst>
                  <a:ext uri="{FF2B5EF4-FFF2-40B4-BE49-F238E27FC236}">
                    <a16:creationId xmlns:a16="http://schemas.microsoft.com/office/drawing/2014/main" id="{FA32D41F-F4A2-A1A9-FB87-4B6F271E46E6}"/>
                  </a:ext>
                </a:extLst>
              </p14:cNvPr>
              <p14:cNvContentPartPr/>
              <p14:nvPr/>
            </p14:nvContentPartPr>
            <p14:xfrm>
              <a:off x="4210007" y="2067862"/>
              <a:ext cx="360" cy="360"/>
            </p14:xfrm>
          </p:contentPart>
        </mc:Choice>
        <mc:Fallback xmlns="">
          <p:pic>
            <p:nvPicPr>
              <p:cNvPr id="159" name="Ink 158">
                <a:extLst>
                  <a:ext uri="{FF2B5EF4-FFF2-40B4-BE49-F238E27FC236}">
                    <a16:creationId xmlns:a16="http://schemas.microsoft.com/office/drawing/2014/main" id="{FA32D41F-F4A2-A1A9-FB87-4B6F271E46E6}"/>
                  </a:ext>
                </a:extLst>
              </p:cNvPr>
              <p:cNvPicPr/>
              <p:nvPr/>
            </p:nvPicPr>
            <p:blipFill>
              <a:blip r:embed="rId202"/>
              <a:stretch>
                <a:fillRect/>
              </a:stretch>
            </p:blipFill>
            <p:spPr>
              <a:xfrm>
                <a:off x="4174007" y="19962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0" name="Ink 159">
                <a:extLst>
                  <a:ext uri="{FF2B5EF4-FFF2-40B4-BE49-F238E27FC236}">
                    <a16:creationId xmlns:a16="http://schemas.microsoft.com/office/drawing/2014/main" id="{ED1A925E-0BDA-01CD-9C91-1A388F72FF85}"/>
                  </a:ext>
                </a:extLst>
              </p14:cNvPr>
              <p14:cNvContentPartPr/>
              <p14:nvPr/>
            </p14:nvContentPartPr>
            <p14:xfrm>
              <a:off x="4210007" y="2153902"/>
              <a:ext cx="360" cy="360"/>
            </p14:xfrm>
          </p:contentPart>
        </mc:Choice>
        <mc:Fallback xmlns="">
          <p:pic>
            <p:nvPicPr>
              <p:cNvPr id="160" name="Ink 159">
                <a:extLst>
                  <a:ext uri="{FF2B5EF4-FFF2-40B4-BE49-F238E27FC236}">
                    <a16:creationId xmlns:a16="http://schemas.microsoft.com/office/drawing/2014/main" id="{ED1A925E-0BDA-01CD-9C91-1A388F72FF85}"/>
                  </a:ext>
                </a:extLst>
              </p:cNvPr>
              <p:cNvPicPr/>
              <p:nvPr/>
            </p:nvPicPr>
            <p:blipFill>
              <a:blip r:embed="rId202"/>
              <a:stretch>
                <a:fillRect/>
              </a:stretch>
            </p:blipFill>
            <p:spPr>
              <a:xfrm>
                <a:off x="4174007" y="20822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1" name="Ink 160">
                <a:extLst>
                  <a:ext uri="{FF2B5EF4-FFF2-40B4-BE49-F238E27FC236}">
                    <a16:creationId xmlns:a16="http://schemas.microsoft.com/office/drawing/2014/main" id="{44257646-4598-3F41-0245-81B86FDA247B}"/>
                  </a:ext>
                </a:extLst>
              </p14:cNvPr>
              <p14:cNvContentPartPr/>
              <p14:nvPr/>
            </p14:nvContentPartPr>
            <p14:xfrm>
              <a:off x="4203527" y="2270542"/>
              <a:ext cx="360" cy="360"/>
            </p14:xfrm>
          </p:contentPart>
        </mc:Choice>
        <mc:Fallback xmlns="">
          <p:pic>
            <p:nvPicPr>
              <p:cNvPr id="161" name="Ink 160">
                <a:extLst>
                  <a:ext uri="{FF2B5EF4-FFF2-40B4-BE49-F238E27FC236}">
                    <a16:creationId xmlns:a16="http://schemas.microsoft.com/office/drawing/2014/main" id="{44257646-4598-3F41-0245-81B86FDA247B}"/>
                  </a:ext>
                </a:extLst>
              </p:cNvPr>
              <p:cNvPicPr/>
              <p:nvPr/>
            </p:nvPicPr>
            <p:blipFill>
              <a:blip r:embed="rId202"/>
              <a:stretch>
                <a:fillRect/>
              </a:stretch>
            </p:blipFill>
            <p:spPr>
              <a:xfrm>
                <a:off x="4167887" y="21985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Ink 161">
                <a:extLst>
                  <a:ext uri="{FF2B5EF4-FFF2-40B4-BE49-F238E27FC236}">
                    <a16:creationId xmlns:a16="http://schemas.microsoft.com/office/drawing/2014/main" id="{7914EBE9-775A-2ED6-FECE-F954D39FA471}"/>
                  </a:ext>
                </a:extLst>
              </p14:cNvPr>
              <p14:cNvContentPartPr/>
              <p14:nvPr/>
            </p14:nvContentPartPr>
            <p14:xfrm>
              <a:off x="4203527" y="2276662"/>
              <a:ext cx="360" cy="16200"/>
            </p14:xfrm>
          </p:contentPart>
        </mc:Choice>
        <mc:Fallback xmlns="">
          <p:pic>
            <p:nvPicPr>
              <p:cNvPr id="162" name="Ink 161">
                <a:extLst>
                  <a:ext uri="{FF2B5EF4-FFF2-40B4-BE49-F238E27FC236}">
                    <a16:creationId xmlns:a16="http://schemas.microsoft.com/office/drawing/2014/main" id="{7914EBE9-775A-2ED6-FECE-F954D39FA471}"/>
                  </a:ext>
                </a:extLst>
              </p:cNvPr>
              <p:cNvPicPr/>
              <p:nvPr/>
            </p:nvPicPr>
            <p:blipFill>
              <a:blip r:embed="rId209"/>
              <a:stretch>
                <a:fillRect/>
              </a:stretch>
            </p:blipFill>
            <p:spPr>
              <a:xfrm>
                <a:off x="4167887" y="2205022"/>
                <a:ext cx="72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Ink 162">
                <a:extLst>
                  <a:ext uri="{FF2B5EF4-FFF2-40B4-BE49-F238E27FC236}">
                    <a16:creationId xmlns:a16="http://schemas.microsoft.com/office/drawing/2014/main" id="{AF78F0D4-F3A7-7154-DF72-3DD15FF63500}"/>
                  </a:ext>
                </a:extLst>
              </p14:cNvPr>
              <p14:cNvContentPartPr/>
              <p14:nvPr/>
            </p14:nvContentPartPr>
            <p14:xfrm>
              <a:off x="4197407" y="2368462"/>
              <a:ext cx="360" cy="360"/>
            </p14:xfrm>
          </p:contentPart>
        </mc:Choice>
        <mc:Fallback xmlns="">
          <p:pic>
            <p:nvPicPr>
              <p:cNvPr id="163" name="Ink 162">
                <a:extLst>
                  <a:ext uri="{FF2B5EF4-FFF2-40B4-BE49-F238E27FC236}">
                    <a16:creationId xmlns:a16="http://schemas.microsoft.com/office/drawing/2014/main" id="{AF78F0D4-F3A7-7154-DF72-3DD15FF63500}"/>
                  </a:ext>
                </a:extLst>
              </p:cNvPr>
              <p:cNvPicPr/>
              <p:nvPr/>
            </p:nvPicPr>
            <p:blipFill>
              <a:blip r:embed="rId202"/>
              <a:stretch>
                <a:fillRect/>
              </a:stretch>
            </p:blipFill>
            <p:spPr>
              <a:xfrm>
                <a:off x="4161407" y="2296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4" name="Ink 163">
                <a:extLst>
                  <a:ext uri="{FF2B5EF4-FFF2-40B4-BE49-F238E27FC236}">
                    <a16:creationId xmlns:a16="http://schemas.microsoft.com/office/drawing/2014/main" id="{B1A3E9B5-AFFE-E7C4-DC4F-1F3B41B19A53}"/>
                  </a:ext>
                </a:extLst>
              </p14:cNvPr>
              <p14:cNvContentPartPr/>
              <p14:nvPr/>
            </p14:nvContentPartPr>
            <p14:xfrm>
              <a:off x="6020087" y="1705702"/>
              <a:ext cx="360" cy="360"/>
            </p14:xfrm>
          </p:contentPart>
        </mc:Choice>
        <mc:Fallback xmlns="">
          <p:pic>
            <p:nvPicPr>
              <p:cNvPr id="164" name="Ink 163">
                <a:extLst>
                  <a:ext uri="{FF2B5EF4-FFF2-40B4-BE49-F238E27FC236}">
                    <a16:creationId xmlns:a16="http://schemas.microsoft.com/office/drawing/2014/main" id="{B1A3E9B5-AFFE-E7C4-DC4F-1F3B41B19A53}"/>
                  </a:ext>
                </a:extLst>
              </p:cNvPr>
              <p:cNvPicPr/>
              <p:nvPr/>
            </p:nvPicPr>
            <p:blipFill>
              <a:blip r:embed="rId202"/>
              <a:stretch>
                <a:fillRect/>
              </a:stretch>
            </p:blipFill>
            <p:spPr>
              <a:xfrm>
                <a:off x="5984447" y="16340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5" name="Ink 164">
                <a:extLst>
                  <a:ext uri="{FF2B5EF4-FFF2-40B4-BE49-F238E27FC236}">
                    <a16:creationId xmlns:a16="http://schemas.microsoft.com/office/drawing/2014/main" id="{3CE527A0-B27B-8EB1-1A57-E08064555F8F}"/>
                  </a:ext>
                </a:extLst>
              </p14:cNvPr>
              <p14:cNvContentPartPr/>
              <p14:nvPr/>
            </p14:nvContentPartPr>
            <p14:xfrm>
              <a:off x="6001727" y="1803982"/>
              <a:ext cx="360" cy="360"/>
            </p14:xfrm>
          </p:contentPart>
        </mc:Choice>
        <mc:Fallback xmlns="">
          <p:pic>
            <p:nvPicPr>
              <p:cNvPr id="165" name="Ink 164">
                <a:extLst>
                  <a:ext uri="{FF2B5EF4-FFF2-40B4-BE49-F238E27FC236}">
                    <a16:creationId xmlns:a16="http://schemas.microsoft.com/office/drawing/2014/main" id="{3CE527A0-B27B-8EB1-1A57-E08064555F8F}"/>
                  </a:ext>
                </a:extLst>
              </p:cNvPr>
              <p:cNvPicPr/>
              <p:nvPr/>
            </p:nvPicPr>
            <p:blipFill>
              <a:blip r:embed="rId202"/>
              <a:stretch>
                <a:fillRect/>
              </a:stretch>
            </p:blipFill>
            <p:spPr>
              <a:xfrm>
                <a:off x="5965727" y="1731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6" name="Ink 165">
                <a:extLst>
                  <a:ext uri="{FF2B5EF4-FFF2-40B4-BE49-F238E27FC236}">
                    <a16:creationId xmlns:a16="http://schemas.microsoft.com/office/drawing/2014/main" id="{288F7760-5767-FC60-9F6B-7C7B0F9ACC85}"/>
                  </a:ext>
                </a:extLst>
              </p14:cNvPr>
              <p14:cNvContentPartPr/>
              <p14:nvPr/>
            </p14:nvContentPartPr>
            <p14:xfrm>
              <a:off x="6020087" y="1902262"/>
              <a:ext cx="360" cy="360"/>
            </p14:xfrm>
          </p:contentPart>
        </mc:Choice>
        <mc:Fallback xmlns="">
          <p:pic>
            <p:nvPicPr>
              <p:cNvPr id="166" name="Ink 165">
                <a:extLst>
                  <a:ext uri="{FF2B5EF4-FFF2-40B4-BE49-F238E27FC236}">
                    <a16:creationId xmlns:a16="http://schemas.microsoft.com/office/drawing/2014/main" id="{288F7760-5767-FC60-9F6B-7C7B0F9ACC85}"/>
                  </a:ext>
                </a:extLst>
              </p:cNvPr>
              <p:cNvPicPr/>
              <p:nvPr/>
            </p:nvPicPr>
            <p:blipFill>
              <a:blip r:embed="rId202"/>
              <a:stretch>
                <a:fillRect/>
              </a:stretch>
            </p:blipFill>
            <p:spPr>
              <a:xfrm>
                <a:off x="5984447" y="18306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7" name="Ink 166">
                <a:extLst>
                  <a:ext uri="{FF2B5EF4-FFF2-40B4-BE49-F238E27FC236}">
                    <a16:creationId xmlns:a16="http://schemas.microsoft.com/office/drawing/2014/main" id="{FE3428E6-D2C1-509A-AF8A-317ECEA6451A}"/>
                  </a:ext>
                </a:extLst>
              </p14:cNvPr>
              <p14:cNvContentPartPr/>
              <p14:nvPr/>
            </p14:nvContentPartPr>
            <p14:xfrm>
              <a:off x="6025127" y="1951582"/>
              <a:ext cx="4320" cy="23040"/>
            </p14:xfrm>
          </p:contentPart>
        </mc:Choice>
        <mc:Fallback xmlns="">
          <p:pic>
            <p:nvPicPr>
              <p:cNvPr id="167" name="Ink 166">
                <a:extLst>
                  <a:ext uri="{FF2B5EF4-FFF2-40B4-BE49-F238E27FC236}">
                    <a16:creationId xmlns:a16="http://schemas.microsoft.com/office/drawing/2014/main" id="{FE3428E6-D2C1-509A-AF8A-317ECEA6451A}"/>
                  </a:ext>
                </a:extLst>
              </p:cNvPr>
              <p:cNvPicPr/>
              <p:nvPr/>
            </p:nvPicPr>
            <p:blipFill>
              <a:blip r:embed="rId215"/>
              <a:stretch>
                <a:fillRect/>
              </a:stretch>
            </p:blipFill>
            <p:spPr>
              <a:xfrm>
                <a:off x="5989127" y="1879582"/>
                <a:ext cx="75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8" name="Ink 167">
                <a:extLst>
                  <a:ext uri="{FF2B5EF4-FFF2-40B4-BE49-F238E27FC236}">
                    <a16:creationId xmlns:a16="http://schemas.microsoft.com/office/drawing/2014/main" id="{47146A46-DD46-A3B3-47CC-C6308A6457D6}"/>
                  </a:ext>
                </a:extLst>
              </p14:cNvPr>
              <p14:cNvContentPartPr/>
              <p14:nvPr/>
            </p14:nvContentPartPr>
            <p14:xfrm>
              <a:off x="6017567" y="2000542"/>
              <a:ext cx="2880" cy="2880"/>
            </p14:xfrm>
          </p:contentPart>
        </mc:Choice>
        <mc:Fallback xmlns="">
          <p:pic>
            <p:nvPicPr>
              <p:cNvPr id="168" name="Ink 167">
                <a:extLst>
                  <a:ext uri="{FF2B5EF4-FFF2-40B4-BE49-F238E27FC236}">
                    <a16:creationId xmlns:a16="http://schemas.microsoft.com/office/drawing/2014/main" id="{47146A46-DD46-A3B3-47CC-C6308A6457D6}"/>
                  </a:ext>
                </a:extLst>
              </p:cNvPr>
              <p:cNvPicPr/>
              <p:nvPr/>
            </p:nvPicPr>
            <p:blipFill>
              <a:blip r:embed="rId217"/>
              <a:stretch>
                <a:fillRect/>
              </a:stretch>
            </p:blipFill>
            <p:spPr>
              <a:xfrm>
                <a:off x="5981927" y="1928542"/>
                <a:ext cx="74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 name="Ink 168">
                <a:extLst>
                  <a:ext uri="{FF2B5EF4-FFF2-40B4-BE49-F238E27FC236}">
                    <a16:creationId xmlns:a16="http://schemas.microsoft.com/office/drawing/2014/main" id="{E0348330-7877-0F8E-39C3-72693D07B3D8}"/>
                  </a:ext>
                </a:extLst>
              </p14:cNvPr>
              <p14:cNvContentPartPr/>
              <p14:nvPr/>
            </p14:nvContentPartPr>
            <p14:xfrm>
              <a:off x="6013967" y="2074342"/>
              <a:ext cx="360" cy="2880"/>
            </p14:xfrm>
          </p:contentPart>
        </mc:Choice>
        <mc:Fallback xmlns="">
          <p:pic>
            <p:nvPicPr>
              <p:cNvPr id="169" name="Ink 168">
                <a:extLst>
                  <a:ext uri="{FF2B5EF4-FFF2-40B4-BE49-F238E27FC236}">
                    <a16:creationId xmlns:a16="http://schemas.microsoft.com/office/drawing/2014/main" id="{E0348330-7877-0F8E-39C3-72693D07B3D8}"/>
                  </a:ext>
                </a:extLst>
              </p:cNvPr>
              <p:cNvPicPr/>
              <p:nvPr/>
            </p:nvPicPr>
            <p:blipFill>
              <a:blip r:embed="rId219"/>
              <a:stretch>
                <a:fillRect/>
              </a:stretch>
            </p:blipFill>
            <p:spPr>
              <a:xfrm>
                <a:off x="5977967" y="200234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Ink 169">
                <a:extLst>
                  <a:ext uri="{FF2B5EF4-FFF2-40B4-BE49-F238E27FC236}">
                    <a16:creationId xmlns:a16="http://schemas.microsoft.com/office/drawing/2014/main" id="{7C3D3B6B-614B-EC3E-8F05-E93396499FE6}"/>
                  </a:ext>
                </a:extLst>
              </p14:cNvPr>
              <p14:cNvContentPartPr/>
              <p14:nvPr/>
            </p14:nvContentPartPr>
            <p14:xfrm>
              <a:off x="6013967" y="2080102"/>
              <a:ext cx="360" cy="80280"/>
            </p14:xfrm>
          </p:contentPart>
        </mc:Choice>
        <mc:Fallback xmlns="">
          <p:pic>
            <p:nvPicPr>
              <p:cNvPr id="170" name="Ink 169">
                <a:extLst>
                  <a:ext uri="{FF2B5EF4-FFF2-40B4-BE49-F238E27FC236}">
                    <a16:creationId xmlns:a16="http://schemas.microsoft.com/office/drawing/2014/main" id="{7C3D3B6B-614B-EC3E-8F05-E93396499FE6}"/>
                  </a:ext>
                </a:extLst>
              </p:cNvPr>
              <p:cNvPicPr/>
              <p:nvPr/>
            </p:nvPicPr>
            <p:blipFill>
              <a:blip r:embed="rId221"/>
              <a:stretch>
                <a:fillRect/>
              </a:stretch>
            </p:blipFill>
            <p:spPr>
              <a:xfrm>
                <a:off x="5977967" y="2008462"/>
                <a:ext cx="72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Ink 170">
                <a:extLst>
                  <a:ext uri="{FF2B5EF4-FFF2-40B4-BE49-F238E27FC236}">
                    <a16:creationId xmlns:a16="http://schemas.microsoft.com/office/drawing/2014/main" id="{BC27DFF6-68C2-BB01-A1ED-A0A7AABEE31A}"/>
                  </a:ext>
                </a:extLst>
              </p14:cNvPr>
              <p14:cNvContentPartPr/>
              <p14:nvPr/>
            </p14:nvContentPartPr>
            <p14:xfrm>
              <a:off x="6013967" y="2233462"/>
              <a:ext cx="360" cy="37440"/>
            </p14:xfrm>
          </p:contentPart>
        </mc:Choice>
        <mc:Fallback xmlns="">
          <p:pic>
            <p:nvPicPr>
              <p:cNvPr id="171" name="Ink 170">
                <a:extLst>
                  <a:ext uri="{FF2B5EF4-FFF2-40B4-BE49-F238E27FC236}">
                    <a16:creationId xmlns:a16="http://schemas.microsoft.com/office/drawing/2014/main" id="{BC27DFF6-68C2-BB01-A1ED-A0A7AABEE31A}"/>
                  </a:ext>
                </a:extLst>
              </p:cNvPr>
              <p:cNvPicPr/>
              <p:nvPr/>
            </p:nvPicPr>
            <p:blipFill>
              <a:blip r:embed="rId223"/>
              <a:stretch>
                <a:fillRect/>
              </a:stretch>
            </p:blipFill>
            <p:spPr>
              <a:xfrm>
                <a:off x="5977967" y="2161822"/>
                <a:ext cx="72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Ink 171">
                <a:extLst>
                  <a:ext uri="{FF2B5EF4-FFF2-40B4-BE49-F238E27FC236}">
                    <a16:creationId xmlns:a16="http://schemas.microsoft.com/office/drawing/2014/main" id="{8EB04704-B376-5037-9C2B-F90E6E3CA3E0}"/>
                  </a:ext>
                </a:extLst>
              </p14:cNvPr>
              <p14:cNvContentPartPr/>
              <p14:nvPr/>
            </p14:nvContentPartPr>
            <p14:xfrm>
              <a:off x="6013967" y="2295022"/>
              <a:ext cx="360" cy="21600"/>
            </p14:xfrm>
          </p:contentPart>
        </mc:Choice>
        <mc:Fallback xmlns="">
          <p:pic>
            <p:nvPicPr>
              <p:cNvPr id="172" name="Ink 171">
                <a:extLst>
                  <a:ext uri="{FF2B5EF4-FFF2-40B4-BE49-F238E27FC236}">
                    <a16:creationId xmlns:a16="http://schemas.microsoft.com/office/drawing/2014/main" id="{8EB04704-B376-5037-9C2B-F90E6E3CA3E0}"/>
                  </a:ext>
                </a:extLst>
              </p:cNvPr>
              <p:cNvPicPr/>
              <p:nvPr/>
            </p:nvPicPr>
            <p:blipFill>
              <a:blip r:embed="rId225"/>
              <a:stretch>
                <a:fillRect/>
              </a:stretch>
            </p:blipFill>
            <p:spPr>
              <a:xfrm>
                <a:off x="5977967" y="2223382"/>
                <a:ext cx="72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3" name="Ink 172">
                <a:extLst>
                  <a:ext uri="{FF2B5EF4-FFF2-40B4-BE49-F238E27FC236}">
                    <a16:creationId xmlns:a16="http://schemas.microsoft.com/office/drawing/2014/main" id="{397BD69F-3CE3-C11E-BFBD-9F7A6F793325}"/>
                  </a:ext>
                </a:extLst>
              </p14:cNvPr>
              <p14:cNvContentPartPr/>
              <p14:nvPr/>
            </p14:nvContentPartPr>
            <p14:xfrm>
              <a:off x="6013967" y="2387182"/>
              <a:ext cx="2880" cy="45720"/>
            </p14:xfrm>
          </p:contentPart>
        </mc:Choice>
        <mc:Fallback xmlns="">
          <p:pic>
            <p:nvPicPr>
              <p:cNvPr id="173" name="Ink 172">
                <a:extLst>
                  <a:ext uri="{FF2B5EF4-FFF2-40B4-BE49-F238E27FC236}">
                    <a16:creationId xmlns:a16="http://schemas.microsoft.com/office/drawing/2014/main" id="{397BD69F-3CE3-C11E-BFBD-9F7A6F793325}"/>
                  </a:ext>
                </a:extLst>
              </p:cNvPr>
              <p:cNvPicPr/>
              <p:nvPr/>
            </p:nvPicPr>
            <p:blipFill>
              <a:blip r:embed="rId227"/>
              <a:stretch>
                <a:fillRect/>
              </a:stretch>
            </p:blipFill>
            <p:spPr>
              <a:xfrm>
                <a:off x="5977967" y="2315182"/>
                <a:ext cx="74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 name="Ink 173">
                <a:extLst>
                  <a:ext uri="{FF2B5EF4-FFF2-40B4-BE49-F238E27FC236}">
                    <a16:creationId xmlns:a16="http://schemas.microsoft.com/office/drawing/2014/main" id="{AFE02B58-A55A-D24F-8E03-C5116CDE06B9}"/>
                  </a:ext>
                </a:extLst>
              </p14:cNvPr>
              <p14:cNvContentPartPr/>
              <p14:nvPr/>
            </p14:nvContentPartPr>
            <p14:xfrm>
              <a:off x="6020087" y="2491222"/>
              <a:ext cx="18720" cy="46440"/>
            </p14:xfrm>
          </p:contentPart>
        </mc:Choice>
        <mc:Fallback xmlns="">
          <p:pic>
            <p:nvPicPr>
              <p:cNvPr id="174" name="Ink 173">
                <a:extLst>
                  <a:ext uri="{FF2B5EF4-FFF2-40B4-BE49-F238E27FC236}">
                    <a16:creationId xmlns:a16="http://schemas.microsoft.com/office/drawing/2014/main" id="{AFE02B58-A55A-D24F-8E03-C5116CDE06B9}"/>
                  </a:ext>
                </a:extLst>
              </p:cNvPr>
              <p:cNvPicPr/>
              <p:nvPr/>
            </p:nvPicPr>
            <p:blipFill>
              <a:blip r:embed="rId229"/>
              <a:stretch>
                <a:fillRect/>
              </a:stretch>
            </p:blipFill>
            <p:spPr>
              <a:xfrm>
                <a:off x="5984447" y="2419582"/>
                <a:ext cx="90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5" name="Ink 174">
                <a:extLst>
                  <a:ext uri="{FF2B5EF4-FFF2-40B4-BE49-F238E27FC236}">
                    <a16:creationId xmlns:a16="http://schemas.microsoft.com/office/drawing/2014/main" id="{9517270D-09BB-3B26-C1BD-1EFCEC0D3E8E}"/>
                  </a:ext>
                </a:extLst>
              </p14:cNvPr>
              <p14:cNvContentPartPr/>
              <p14:nvPr/>
            </p14:nvContentPartPr>
            <p14:xfrm>
              <a:off x="6038447" y="2565022"/>
              <a:ext cx="360" cy="57960"/>
            </p14:xfrm>
          </p:contentPart>
        </mc:Choice>
        <mc:Fallback xmlns="">
          <p:pic>
            <p:nvPicPr>
              <p:cNvPr id="175" name="Ink 174">
                <a:extLst>
                  <a:ext uri="{FF2B5EF4-FFF2-40B4-BE49-F238E27FC236}">
                    <a16:creationId xmlns:a16="http://schemas.microsoft.com/office/drawing/2014/main" id="{9517270D-09BB-3B26-C1BD-1EFCEC0D3E8E}"/>
                  </a:ext>
                </a:extLst>
              </p:cNvPr>
              <p:cNvPicPr/>
              <p:nvPr/>
            </p:nvPicPr>
            <p:blipFill>
              <a:blip r:embed="rId231"/>
              <a:stretch>
                <a:fillRect/>
              </a:stretch>
            </p:blipFill>
            <p:spPr>
              <a:xfrm>
                <a:off x="6002807" y="2493382"/>
                <a:ext cx="72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6" name="Ink 175">
                <a:extLst>
                  <a:ext uri="{FF2B5EF4-FFF2-40B4-BE49-F238E27FC236}">
                    <a16:creationId xmlns:a16="http://schemas.microsoft.com/office/drawing/2014/main" id="{B1011488-F158-9720-77E0-A2A313B6B573}"/>
                  </a:ext>
                </a:extLst>
              </p14:cNvPr>
              <p14:cNvContentPartPr/>
              <p14:nvPr/>
            </p14:nvContentPartPr>
            <p14:xfrm>
              <a:off x="6038447" y="2626222"/>
              <a:ext cx="360" cy="360"/>
            </p14:xfrm>
          </p:contentPart>
        </mc:Choice>
        <mc:Fallback xmlns="">
          <p:pic>
            <p:nvPicPr>
              <p:cNvPr id="176" name="Ink 175">
                <a:extLst>
                  <a:ext uri="{FF2B5EF4-FFF2-40B4-BE49-F238E27FC236}">
                    <a16:creationId xmlns:a16="http://schemas.microsoft.com/office/drawing/2014/main" id="{B1011488-F158-9720-77E0-A2A313B6B573}"/>
                  </a:ext>
                </a:extLst>
              </p:cNvPr>
              <p:cNvPicPr/>
              <p:nvPr/>
            </p:nvPicPr>
            <p:blipFill>
              <a:blip r:embed="rId202"/>
              <a:stretch>
                <a:fillRect/>
              </a:stretch>
            </p:blipFill>
            <p:spPr>
              <a:xfrm>
                <a:off x="6002807" y="25545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7" name="Ink 176">
                <a:extLst>
                  <a:ext uri="{FF2B5EF4-FFF2-40B4-BE49-F238E27FC236}">
                    <a16:creationId xmlns:a16="http://schemas.microsoft.com/office/drawing/2014/main" id="{0D557881-5744-D1CA-608D-0839B9B700FC}"/>
                  </a:ext>
                </a:extLst>
              </p14:cNvPr>
              <p14:cNvContentPartPr/>
              <p14:nvPr/>
            </p14:nvContentPartPr>
            <p14:xfrm>
              <a:off x="6023687" y="2626222"/>
              <a:ext cx="9000" cy="360"/>
            </p14:xfrm>
          </p:contentPart>
        </mc:Choice>
        <mc:Fallback xmlns="">
          <p:pic>
            <p:nvPicPr>
              <p:cNvPr id="177" name="Ink 176">
                <a:extLst>
                  <a:ext uri="{FF2B5EF4-FFF2-40B4-BE49-F238E27FC236}">
                    <a16:creationId xmlns:a16="http://schemas.microsoft.com/office/drawing/2014/main" id="{0D557881-5744-D1CA-608D-0839B9B700FC}"/>
                  </a:ext>
                </a:extLst>
              </p:cNvPr>
              <p:cNvPicPr/>
              <p:nvPr/>
            </p:nvPicPr>
            <p:blipFill>
              <a:blip r:embed="rId234"/>
              <a:stretch>
                <a:fillRect/>
              </a:stretch>
            </p:blipFill>
            <p:spPr>
              <a:xfrm>
                <a:off x="5988047" y="2554582"/>
                <a:ext cx="80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8" name="Ink 177">
                <a:extLst>
                  <a:ext uri="{FF2B5EF4-FFF2-40B4-BE49-F238E27FC236}">
                    <a16:creationId xmlns:a16="http://schemas.microsoft.com/office/drawing/2014/main" id="{61BA14C7-07C2-FE0B-7E0A-2D1BC2EC8BFC}"/>
                  </a:ext>
                </a:extLst>
              </p14:cNvPr>
              <p14:cNvContentPartPr/>
              <p14:nvPr/>
            </p14:nvContentPartPr>
            <p14:xfrm>
              <a:off x="6013967" y="2626222"/>
              <a:ext cx="360" cy="360"/>
            </p14:xfrm>
          </p:contentPart>
        </mc:Choice>
        <mc:Fallback xmlns="">
          <p:pic>
            <p:nvPicPr>
              <p:cNvPr id="178" name="Ink 177">
                <a:extLst>
                  <a:ext uri="{FF2B5EF4-FFF2-40B4-BE49-F238E27FC236}">
                    <a16:creationId xmlns:a16="http://schemas.microsoft.com/office/drawing/2014/main" id="{61BA14C7-07C2-FE0B-7E0A-2D1BC2EC8BFC}"/>
                  </a:ext>
                </a:extLst>
              </p:cNvPr>
              <p:cNvPicPr/>
              <p:nvPr/>
            </p:nvPicPr>
            <p:blipFill>
              <a:blip r:embed="rId202"/>
              <a:stretch>
                <a:fillRect/>
              </a:stretch>
            </p:blipFill>
            <p:spPr>
              <a:xfrm>
                <a:off x="5977967" y="25545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9" name="Ink 178">
                <a:extLst>
                  <a:ext uri="{FF2B5EF4-FFF2-40B4-BE49-F238E27FC236}">
                    <a16:creationId xmlns:a16="http://schemas.microsoft.com/office/drawing/2014/main" id="{EEA4FC26-2022-A749-0FCA-9D167887FCEE}"/>
                  </a:ext>
                </a:extLst>
              </p14:cNvPr>
              <p14:cNvContentPartPr/>
              <p14:nvPr/>
            </p14:nvContentPartPr>
            <p14:xfrm>
              <a:off x="6020087" y="2737102"/>
              <a:ext cx="360" cy="360"/>
            </p14:xfrm>
          </p:contentPart>
        </mc:Choice>
        <mc:Fallback xmlns="">
          <p:pic>
            <p:nvPicPr>
              <p:cNvPr id="179" name="Ink 178">
                <a:extLst>
                  <a:ext uri="{FF2B5EF4-FFF2-40B4-BE49-F238E27FC236}">
                    <a16:creationId xmlns:a16="http://schemas.microsoft.com/office/drawing/2014/main" id="{EEA4FC26-2022-A749-0FCA-9D167887FCEE}"/>
                  </a:ext>
                </a:extLst>
              </p:cNvPr>
              <p:cNvPicPr/>
              <p:nvPr/>
            </p:nvPicPr>
            <p:blipFill>
              <a:blip r:embed="rId202"/>
              <a:stretch>
                <a:fillRect/>
              </a:stretch>
            </p:blipFill>
            <p:spPr>
              <a:xfrm>
                <a:off x="5984447" y="266510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0" name="Ink 179">
                <a:extLst>
                  <a:ext uri="{FF2B5EF4-FFF2-40B4-BE49-F238E27FC236}">
                    <a16:creationId xmlns:a16="http://schemas.microsoft.com/office/drawing/2014/main" id="{20DCB97E-F1E6-2AAC-AB83-536546BD5EBB}"/>
                  </a:ext>
                </a:extLst>
              </p14:cNvPr>
              <p14:cNvContentPartPr/>
              <p14:nvPr/>
            </p14:nvContentPartPr>
            <p14:xfrm>
              <a:off x="6020087" y="2804422"/>
              <a:ext cx="360" cy="2880"/>
            </p14:xfrm>
          </p:contentPart>
        </mc:Choice>
        <mc:Fallback xmlns="">
          <p:pic>
            <p:nvPicPr>
              <p:cNvPr id="180" name="Ink 179">
                <a:extLst>
                  <a:ext uri="{FF2B5EF4-FFF2-40B4-BE49-F238E27FC236}">
                    <a16:creationId xmlns:a16="http://schemas.microsoft.com/office/drawing/2014/main" id="{20DCB97E-F1E6-2AAC-AB83-536546BD5EBB}"/>
                  </a:ext>
                </a:extLst>
              </p:cNvPr>
              <p:cNvPicPr/>
              <p:nvPr/>
            </p:nvPicPr>
            <p:blipFill>
              <a:blip r:embed="rId238"/>
              <a:stretch>
                <a:fillRect/>
              </a:stretch>
            </p:blipFill>
            <p:spPr>
              <a:xfrm>
                <a:off x="5984447" y="273278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1" name="Ink 180">
                <a:extLst>
                  <a:ext uri="{FF2B5EF4-FFF2-40B4-BE49-F238E27FC236}">
                    <a16:creationId xmlns:a16="http://schemas.microsoft.com/office/drawing/2014/main" id="{5EE4629A-1F62-AF75-B4EF-DACBBE1FA217}"/>
                  </a:ext>
                </a:extLst>
              </p14:cNvPr>
              <p14:cNvContentPartPr/>
              <p14:nvPr/>
            </p14:nvContentPartPr>
            <p14:xfrm>
              <a:off x="6020087" y="2810542"/>
              <a:ext cx="360" cy="2880"/>
            </p14:xfrm>
          </p:contentPart>
        </mc:Choice>
        <mc:Fallback xmlns="">
          <p:pic>
            <p:nvPicPr>
              <p:cNvPr id="181" name="Ink 180">
                <a:extLst>
                  <a:ext uri="{FF2B5EF4-FFF2-40B4-BE49-F238E27FC236}">
                    <a16:creationId xmlns:a16="http://schemas.microsoft.com/office/drawing/2014/main" id="{5EE4629A-1F62-AF75-B4EF-DACBBE1FA217}"/>
                  </a:ext>
                </a:extLst>
              </p:cNvPr>
              <p:cNvPicPr/>
              <p:nvPr/>
            </p:nvPicPr>
            <p:blipFill>
              <a:blip r:embed="rId238"/>
              <a:stretch>
                <a:fillRect/>
              </a:stretch>
            </p:blipFill>
            <p:spPr>
              <a:xfrm>
                <a:off x="5984447" y="2738542"/>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2" name="Ink 181">
                <a:extLst>
                  <a:ext uri="{FF2B5EF4-FFF2-40B4-BE49-F238E27FC236}">
                    <a16:creationId xmlns:a16="http://schemas.microsoft.com/office/drawing/2014/main" id="{1F55DB33-6264-F35C-7A85-9BC4308BEC82}"/>
                  </a:ext>
                </a:extLst>
              </p14:cNvPr>
              <p14:cNvContentPartPr/>
              <p14:nvPr/>
            </p14:nvContentPartPr>
            <p14:xfrm>
              <a:off x="6007847" y="2890462"/>
              <a:ext cx="360" cy="360"/>
            </p14:xfrm>
          </p:contentPart>
        </mc:Choice>
        <mc:Fallback xmlns="">
          <p:pic>
            <p:nvPicPr>
              <p:cNvPr id="182" name="Ink 181">
                <a:extLst>
                  <a:ext uri="{FF2B5EF4-FFF2-40B4-BE49-F238E27FC236}">
                    <a16:creationId xmlns:a16="http://schemas.microsoft.com/office/drawing/2014/main" id="{1F55DB33-6264-F35C-7A85-9BC4308BEC82}"/>
                  </a:ext>
                </a:extLst>
              </p:cNvPr>
              <p:cNvPicPr/>
              <p:nvPr/>
            </p:nvPicPr>
            <p:blipFill>
              <a:blip r:embed="rId202"/>
              <a:stretch>
                <a:fillRect/>
              </a:stretch>
            </p:blipFill>
            <p:spPr>
              <a:xfrm>
                <a:off x="5972207" y="2818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3" name="Ink 182">
                <a:extLst>
                  <a:ext uri="{FF2B5EF4-FFF2-40B4-BE49-F238E27FC236}">
                    <a16:creationId xmlns:a16="http://schemas.microsoft.com/office/drawing/2014/main" id="{F81A020C-0E7C-A901-B118-F6E986176F59}"/>
                  </a:ext>
                </a:extLst>
              </p14:cNvPr>
              <p14:cNvContentPartPr/>
              <p14:nvPr/>
            </p14:nvContentPartPr>
            <p14:xfrm>
              <a:off x="6013967" y="2921062"/>
              <a:ext cx="360" cy="360"/>
            </p14:xfrm>
          </p:contentPart>
        </mc:Choice>
        <mc:Fallback xmlns="">
          <p:pic>
            <p:nvPicPr>
              <p:cNvPr id="183" name="Ink 182">
                <a:extLst>
                  <a:ext uri="{FF2B5EF4-FFF2-40B4-BE49-F238E27FC236}">
                    <a16:creationId xmlns:a16="http://schemas.microsoft.com/office/drawing/2014/main" id="{F81A020C-0E7C-A901-B118-F6E986176F59}"/>
                  </a:ext>
                </a:extLst>
              </p:cNvPr>
              <p:cNvPicPr/>
              <p:nvPr/>
            </p:nvPicPr>
            <p:blipFill>
              <a:blip r:embed="rId202"/>
              <a:stretch>
                <a:fillRect/>
              </a:stretch>
            </p:blipFill>
            <p:spPr>
              <a:xfrm>
                <a:off x="5977967" y="28494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4" name="Ink 183">
                <a:extLst>
                  <a:ext uri="{FF2B5EF4-FFF2-40B4-BE49-F238E27FC236}">
                    <a16:creationId xmlns:a16="http://schemas.microsoft.com/office/drawing/2014/main" id="{6048EE50-BA4F-BC2A-3E3C-756B40D43E07}"/>
                  </a:ext>
                </a:extLst>
              </p14:cNvPr>
              <p14:cNvContentPartPr/>
              <p14:nvPr/>
            </p14:nvContentPartPr>
            <p14:xfrm>
              <a:off x="7806047" y="2442262"/>
              <a:ext cx="360" cy="360"/>
            </p14:xfrm>
          </p:contentPart>
        </mc:Choice>
        <mc:Fallback xmlns="">
          <p:pic>
            <p:nvPicPr>
              <p:cNvPr id="184" name="Ink 183">
                <a:extLst>
                  <a:ext uri="{FF2B5EF4-FFF2-40B4-BE49-F238E27FC236}">
                    <a16:creationId xmlns:a16="http://schemas.microsoft.com/office/drawing/2014/main" id="{6048EE50-BA4F-BC2A-3E3C-756B40D43E07}"/>
                  </a:ext>
                </a:extLst>
              </p:cNvPr>
              <p:cNvPicPr/>
              <p:nvPr/>
            </p:nvPicPr>
            <p:blipFill>
              <a:blip r:embed="rId202"/>
              <a:stretch>
                <a:fillRect/>
              </a:stretch>
            </p:blipFill>
            <p:spPr>
              <a:xfrm>
                <a:off x="7770047" y="23706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5" name="Ink 184">
                <a:extLst>
                  <a:ext uri="{FF2B5EF4-FFF2-40B4-BE49-F238E27FC236}">
                    <a16:creationId xmlns:a16="http://schemas.microsoft.com/office/drawing/2014/main" id="{E992BD78-EE4C-5EBF-F692-303055B5F21B}"/>
                  </a:ext>
                </a:extLst>
              </p14:cNvPr>
              <p14:cNvContentPartPr/>
              <p14:nvPr/>
            </p14:nvContentPartPr>
            <p14:xfrm>
              <a:off x="7809647" y="2301142"/>
              <a:ext cx="2880" cy="360"/>
            </p14:xfrm>
          </p:contentPart>
        </mc:Choice>
        <mc:Fallback xmlns="">
          <p:pic>
            <p:nvPicPr>
              <p:cNvPr id="185" name="Ink 184">
                <a:extLst>
                  <a:ext uri="{FF2B5EF4-FFF2-40B4-BE49-F238E27FC236}">
                    <a16:creationId xmlns:a16="http://schemas.microsoft.com/office/drawing/2014/main" id="{E992BD78-EE4C-5EBF-F692-303055B5F21B}"/>
                  </a:ext>
                </a:extLst>
              </p:cNvPr>
              <p:cNvPicPr/>
              <p:nvPr/>
            </p:nvPicPr>
            <p:blipFill>
              <a:blip r:embed="rId244"/>
              <a:stretch>
                <a:fillRect/>
              </a:stretch>
            </p:blipFill>
            <p:spPr>
              <a:xfrm>
                <a:off x="7774007" y="2229142"/>
                <a:ext cx="74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6" name="Ink 185">
                <a:extLst>
                  <a:ext uri="{FF2B5EF4-FFF2-40B4-BE49-F238E27FC236}">
                    <a16:creationId xmlns:a16="http://schemas.microsoft.com/office/drawing/2014/main" id="{1E12801C-B1C0-F441-D834-877CCA2F0ACF}"/>
                  </a:ext>
                </a:extLst>
              </p14:cNvPr>
              <p14:cNvContentPartPr/>
              <p14:nvPr/>
            </p14:nvContentPartPr>
            <p14:xfrm>
              <a:off x="7806047" y="2160022"/>
              <a:ext cx="360" cy="360"/>
            </p14:xfrm>
          </p:contentPart>
        </mc:Choice>
        <mc:Fallback xmlns="">
          <p:pic>
            <p:nvPicPr>
              <p:cNvPr id="186" name="Ink 185">
                <a:extLst>
                  <a:ext uri="{FF2B5EF4-FFF2-40B4-BE49-F238E27FC236}">
                    <a16:creationId xmlns:a16="http://schemas.microsoft.com/office/drawing/2014/main" id="{1E12801C-B1C0-F441-D834-877CCA2F0ACF}"/>
                  </a:ext>
                </a:extLst>
              </p:cNvPr>
              <p:cNvPicPr/>
              <p:nvPr/>
            </p:nvPicPr>
            <p:blipFill>
              <a:blip r:embed="rId202"/>
              <a:stretch>
                <a:fillRect/>
              </a:stretch>
            </p:blipFill>
            <p:spPr>
              <a:xfrm>
                <a:off x="7770047" y="20883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7" name="Ink 186">
                <a:extLst>
                  <a:ext uri="{FF2B5EF4-FFF2-40B4-BE49-F238E27FC236}">
                    <a16:creationId xmlns:a16="http://schemas.microsoft.com/office/drawing/2014/main" id="{524E055F-C85A-F4A7-54BE-EC4684CDCF39}"/>
                  </a:ext>
                </a:extLst>
              </p14:cNvPr>
              <p14:cNvContentPartPr/>
              <p14:nvPr/>
            </p14:nvContentPartPr>
            <p14:xfrm>
              <a:off x="7799927" y="2018902"/>
              <a:ext cx="360" cy="360"/>
            </p14:xfrm>
          </p:contentPart>
        </mc:Choice>
        <mc:Fallback xmlns="">
          <p:pic>
            <p:nvPicPr>
              <p:cNvPr id="187" name="Ink 186">
                <a:extLst>
                  <a:ext uri="{FF2B5EF4-FFF2-40B4-BE49-F238E27FC236}">
                    <a16:creationId xmlns:a16="http://schemas.microsoft.com/office/drawing/2014/main" id="{524E055F-C85A-F4A7-54BE-EC4684CDCF39}"/>
                  </a:ext>
                </a:extLst>
              </p:cNvPr>
              <p:cNvPicPr/>
              <p:nvPr/>
            </p:nvPicPr>
            <p:blipFill>
              <a:blip r:embed="rId202"/>
              <a:stretch>
                <a:fillRect/>
              </a:stretch>
            </p:blipFill>
            <p:spPr>
              <a:xfrm>
                <a:off x="7763927" y="19472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8" name="Ink 187">
                <a:extLst>
                  <a:ext uri="{FF2B5EF4-FFF2-40B4-BE49-F238E27FC236}">
                    <a16:creationId xmlns:a16="http://schemas.microsoft.com/office/drawing/2014/main" id="{09254E0E-4584-0D0B-550B-86026F89BF46}"/>
                  </a:ext>
                </a:extLst>
              </p14:cNvPr>
              <p14:cNvContentPartPr/>
              <p14:nvPr/>
            </p14:nvContentPartPr>
            <p14:xfrm>
              <a:off x="7806047" y="1896142"/>
              <a:ext cx="360" cy="360"/>
            </p14:xfrm>
          </p:contentPart>
        </mc:Choice>
        <mc:Fallback xmlns="">
          <p:pic>
            <p:nvPicPr>
              <p:cNvPr id="188" name="Ink 187">
                <a:extLst>
                  <a:ext uri="{FF2B5EF4-FFF2-40B4-BE49-F238E27FC236}">
                    <a16:creationId xmlns:a16="http://schemas.microsoft.com/office/drawing/2014/main" id="{09254E0E-4584-0D0B-550B-86026F89BF46}"/>
                  </a:ext>
                </a:extLst>
              </p:cNvPr>
              <p:cNvPicPr/>
              <p:nvPr/>
            </p:nvPicPr>
            <p:blipFill>
              <a:blip r:embed="rId202"/>
              <a:stretch>
                <a:fillRect/>
              </a:stretch>
            </p:blipFill>
            <p:spPr>
              <a:xfrm>
                <a:off x="7770047" y="18241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9" name="Ink 188">
                <a:extLst>
                  <a:ext uri="{FF2B5EF4-FFF2-40B4-BE49-F238E27FC236}">
                    <a16:creationId xmlns:a16="http://schemas.microsoft.com/office/drawing/2014/main" id="{0A7C2810-C7F4-89DB-DF97-8215CE871D2D}"/>
                  </a:ext>
                </a:extLst>
              </p14:cNvPr>
              <p14:cNvContentPartPr/>
              <p14:nvPr/>
            </p14:nvContentPartPr>
            <p14:xfrm>
              <a:off x="7818287" y="1785982"/>
              <a:ext cx="360" cy="360"/>
            </p14:xfrm>
          </p:contentPart>
        </mc:Choice>
        <mc:Fallback xmlns="">
          <p:pic>
            <p:nvPicPr>
              <p:cNvPr id="189" name="Ink 188">
                <a:extLst>
                  <a:ext uri="{FF2B5EF4-FFF2-40B4-BE49-F238E27FC236}">
                    <a16:creationId xmlns:a16="http://schemas.microsoft.com/office/drawing/2014/main" id="{0A7C2810-C7F4-89DB-DF97-8215CE871D2D}"/>
                  </a:ext>
                </a:extLst>
              </p:cNvPr>
              <p:cNvPicPr/>
              <p:nvPr/>
            </p:nvPicPr>
            <p:blipFill>
              <a:blip r:embed="rId202"/>
              <a:stretch>
                <a:fillRect/>
              </a:stretch>
            </p:blipFill>
            <p:spPr>
              <a:xfrm>
                <a:off x="7782287" y="17139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0" name="Ink 189">
                <a:extLst>
                  <a:ext uri="{FF2B5EF4-FFF2-40B4-BE49-F238E27FC236}">
                    <a16:creationId xmlns:a16="http://schemas.microsoft.com/office/drawing/2014/main" id="{C4B45555-7717-5BFE-C111-540B360DA9DE}"/>
                  </a:ext>
                </a:extLst>
              </p14:cNvPr>
              <p14:cNvContentPartPr/>
              <p14:nvPr/>
            </p14:nvContentPartPr>
            <p14:xfrm>
              <a:off x="7818287" y="1705702"/>
              <a:ext cx="360" cy="360"/>
            </p14:xfrm>
          </p:contentPart>
        </mc:Choice>
        <mc:Fallback xmlns="">
          <p:pic>
            <p:nvPicPr>
              <p:cNvPr id="190" name="Ink 189">
                <a:extLst>
                  <a:ext uri="{FF2B5EF4-FFF2-40B4-BE49-F238E27FC236}">
                    <a16:creationId xmlns:a16="http://schemas.microsoft.com/office/drawing/2014/main" id="{C4B45555-7717-5BFE-C111-540B360DA9DE}"/>
                  </a:ext>
                </a:extLst>
              </p:cNvPr>
              <p:cNvPicPr/>
              <p:nvPr/>
            </p:nvPicPr>
            <p:blipFill>
              <a:blip r:embed="rId202"/>
              <a:stretch>
                <a:fillRect/>
              </a:stretch>
            </p:blipFill>
            <p:spPr>
              <a:xfrm>
                <a:off x="7782287" y="163406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1" name="Ink 190">
                <a:extLst>
                  <a:ext uri="{FF2B5EF4-FFF2-40B4-BE49-F238E27FC236}">
                    <a16:creationId xmlns:a16="http://schemas.microsoft.com/office/drawing/2014/main" id="{5627B774-6BDC-1A54-65AD-55B3025BFFC1}"/>
                  </a:ext>
                </a:extLst>
              </p14:cNvPr>
              <p14:cNvContentPartPr/>
              <p14:nvPr/>
            </p14:nvContentPartPr>
            <p14:xfrm>
              <a:off x="9622607" y="1712182"/>
              <a:ext cx="360" cy="360"/>
            </p14:xfrm>
          </p:contentPart>
        </mc:Choice>
        <mc:Fallback xmlns="">
          <p:pic>
            <p:nvPicPr>
              <p:cNvPr id="191" name="Ink 190">
                <a:extLst>
                  <a:ext uri="{FF2B5EF4-FFF2-40B4-BE49-F238E27FC236}">
                    <a16:creationId xmlns:a16="http://schemas.microsoft.com/office/drawing/2014/main" id="{5627B774-6BDC-1A54-65AD-55B3025BFFC1}"/>
                  </a:ext>
                </a:extLst>
              </p:cNvPr>
              <p:cNvPicPr/>
              <p:nvPr/>
            </p:nvPicPr>
            <p:blipFill>
              <a:blip r:embed="rId202"/>
              <a:stretch>
                <a:fillRect/>
              </a:stretch>
            </p:blipFill>
            <p:spPr>
              <a:xfrm>
                <a:off x="9586607" y="16401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2" name="Ink 191">
                <a:extLst>
                  <a:ext uri="{FF2B5EF4-FFF2-40B4-BE49-F238E27FC236}">
                    <a16:creationId xmlns:a16="http://schemas.microsoft.com/office/drawing/2014/main" id="{8CD93BE3-74E2-4D91-062B-A0ADDE05DB74}"/>
                  </a:ext>
                </a:extLst>
              </p14:cNvPr>
              <p14:cNvContentPartPr/>
              <p14:nvPr/>
            </p14:nvContentPartPr>
            <p14:xfrm>
              <a:off x="9616127" y="1828462"/>
              <a:ext cx="360" cy="360"/>
            </p14:xfrm>
          </p:contentPart>
        </mc:Choice>
        <mc:Fallback xmlns="">
          <p:pic>
            <p:nvPicPr>
              <p:cNvPr id="192" name="Ink 191">
                <a:extLst>
                  <a:ext uri="{FF2B5EF4-FFF2-40B4-BE49-F238E27FC236}">
                    <a16:creationId xmlns:a16="http://schemas.microsoft.com/office/drawing/2014/main" id="{8CD93BE3-74E2-4D91-062B-A0ADDE05DB74}"/>
                  </a:ext>
                </a:extLst>
              </p:cNvPr>
              <p:cNvPicPr/>
              <p:nvPr/>
            </p:nvPicPr>
            <p:blipFill>
              <a:blip r:embed="rId202"/>
              <a:stretch>
                <a:fillRect/>
              </a:stretch>
            </p:blipFill>
            <p:spPr>
              <a:xfrm>
                <a:off x="9580487" y="17568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3" name="Ink 192">
                <a:extLst>
                  <a:ext uri="{FF2B5EF4-FFF2-40B4-BE49-F238E27FC236}">
                    <a16:creationId xmlns:a16="http://schemas.microsoft.com/office/drawing/2014/main" id="{560B7DF1-2D03-0ABB-DC86-F2AA219B3DD5}"/>
                  </a:ext>
                </a:extLst>
              </p14:cNvPr>
              <p14:cNvContentPartPr/>
              <p14:nvPr/>
            </p14:nvContentPartPr>
            <p14:xfrm>
              <a:off x="9616127" y="1859062"/>
              <a:ext cx="360" cy="360"/>
            </p14:xfrm>
          </p:contentPart>
        </mc:Choice>
        <mc:Fallback xmlns="">
          <p:pic>
            <p:nvPicPr>
              <p:cNvPr id="193" name="Ink 192">
                <a:extLst>
                  <a:ext uri="{FF2B5EF4-FFF2-40B4-BE49-F238E27FC236}">
                    <a16:creationId xmlns:a16="http://schemas.microsoft.com/office/drawing/2014/main" id="{560B7DF1-2D03-0ABB-DC86-F2AA219B3DD5}"/>
                  </a:ext>
                </a:extLst>
              </p:cNvPr>
              <p:cNvPicPr/>
              <p:nvPr/>
            </p:nvPicPr>
            <p:blipFill>
              <a:blip r:embed="rId202"/>
              <a:stretch>
                <a:fillRect/>
              </a:stretch>
            </p:blipFill>
            <p:spPr>
              <a:xfrm>
                <a:off x="9580487" y="178742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4" name="Ink 193">
                <a:extLst>
                  <a:ext uri="{FF2B5EF4-FFF2-40B4-BE49-F238E27FC236}">
                    <a16:creationId xmlns:a16="http://schemas.microsoft.com/office/drawing/2014/main" id="{7FBB724F-E189-721F-6396-993BB4C36990}"/>
                  </a:ext>
                </a:extLst>
              </p14:cNvPr>
              <p14:cNvContentPartPr/>
              <p14:nvPr/>
            </p14:nvContentPartPr>
            <p14:xfrm>
              <a:off x="6026207" y="3049942"/>
              <a:ext cx="360" cy="360"/>
            </p14:xfrm>
          </p:contentPart>
        </mc:Choice>
        <mc:Fallback xmlns="">
          <p:pic>
            <p:nvPicPr>
              <p:cNvPr id="194" name="Ink 193">
                <a:extLst>
                  <a:ext uri="{FF2B5EF4-FFF2-40B4-BE49-F238E27FC236}">
                    <a16:creationId xmlns:a16="http://schemas.microsoft.com/office/drawing/2014/main" id="{7FBB724F-E189-721F-6396-993BB4C36990}"/>
                  </a:ext>
                </a:extLst>
              </p:cNvPr>
              <p:cNvPicPr/>
              <p:nvPr/>
            </p:nvPicPr>
            <p:blipFill>
              <a:blip r:embed="rId202"/>
              <a:stretch>
                <a:fillRect/>
              </a:stretch>
            </p:blipFill>
            <p:spPr>
              <a:xfrm>
                <a:off x="5990567" y="2977942"/>
                <a:ext cx="72000" cy="144000"/>
              </a:xfrm>
              <a:prstGeom prst="rect">
                <a:avLst/>
              </a:prstGeom>
            </p:spPr>
          </p:pic>
        </mc:Fallback>
      </mc:AlternateContent>
      <p:cxnSp>
        <p:nvCxnSpPr>
          <p:cNvPr id="196" name="Straight Connector 195">
            <a:extLst>
              <a:ext uri="{FF2B5EF4-FFF2-40B4-BE49-F238E27FC236}">
                <a16:creationId xmlns:a16="http://schemas.microsoft.com/office/drawing/2014/main" id="{C1C6675D-5897-DF4D-51A3-8F54642FC34C}"/>
              </a:ext>
            </a:extLst>
          </p:cNvPr>
          <p:cNvCxnSpPr/>
          <p:nvPr/>
        </p:nvCxnSpPr>
        <p:spPr>
          <a:xfrm>
            <a:off x="1918808" y="4338602"/>
            <a:ext cx="8302078" cy="491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54">
            <p14:nvContentPartPr>
              <p14:cNvPr id="197" name="Ink 196">
                <a:extLst>
                  <a:ext uri="{FF2B5EF4-FFF2-40B4-BE49-F238E27FC236}">
                    <a16:creationId xmlns:a16="http://schemas.microsoft.com/office/drawing/2014/main" id="{00D8D212-B8B6-37F2-1AC5-6E3205F2CD88}"/>
                  </a:ext>
                </a:extLst>
              </p14:cNvPr>
              <p14:cNvContentPartPr/>
              <p14:nvPr/>
            </p14:nvContentPartPr>
            <p14:xfrm>
              <a:off x="5836127" y="4455022"/>
              <a:ext cx="360" cy="360"/>
            </p14:xfrm>
          </p:contentPart>
        </mc:Choice>
        <mc:Fallback xmlns="">
          <p:pic>
            <p:nvPicPr>
              <p:cNvPr id="197" name="Ink 196">
                <a:extLst>
                  <a:ext uri="{FF2B5EF4-FFF2-40B4-BE49-F238E27FC236}">
                    <a16:creationId xmlns:a16="http://schemas.microsoft.com/office/drawing/2014/main" id="{00D8D212-B8B6-37F2-1AC5-6E3205F2CD88}"/>
                  </a:ext>
                </a:extLst>
              </p:cNvPr>
              <p:cNvPicPr/>
              <p:nvPr/>
            </p:nvPicPr>
            <p:blipFill>
              <a:blip r:embed="rId16"/>
              <a:stretch>
                <a:fillRect/>
              </a:stretch>
            </p:blipFill>
            <p:spPr>
              <a:xfrm>
                <a:off x="5800127" y="438338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8" name="Ink 197">
                <a:extLst>
                  <a:ext uri="{FF2B5EF4-FFF2-40B4-BE49-F238E27FC236}">
                    <a16:creationId xmlns:a16="http://schemas.microsoft.com/office/drawing/2014/main" id="{96325BA8-8FC3-310A-82BA-E1E75C5E7B5E}"/>
                  </a:ext>
                </a:extLst>
              </p14:cNvPr>
              <p14:cNvContentPartPr/>
              <p14:nvPr/>
            </p14:nvContentPartPr>
            <p14:xfrm>
              <a:off x="5823887" y="4516582"/>
              <a:ext cx="360" cy="360"/>
            </p14:xfrm>
          </p:contentPart>
        </mc:Choice>
        <mc:Fallback xmlns="">
          <p:pic>
            <p:nvPicPr>
              <p:cNvPr id="198" name="Ink 197">
                <a:extLst>
                  <a:ext uri="{FF2B5EF4-FFF2-40B4-BE49-F238E27FC236}">
                    <a16:creationId xmlns:a16="http://schemas.microsoft.com/office/drawing/2014/main" id="{96325BA8-8FC3-310A-82BA-E1E75C5E7B5E}"/>
                  </a:ext>
                </a:extLst>
              </p:cNvPr>
              <p:cNvPicPr/>
              <p:nvPr/>
            </p:nvPicPr>
            <p:blipFill>
              <a:blip r:embed="rId16"/>
              <a:stretch>
                <a:fillRect/>
              </a:stretch>
            </p:blipFill>
            <p:spPr>
              <a:xfrm>
                <a:off x="5788247" y="4444942"/>
                <a:ext cx="72000" cy="144000"/>
              </a:xfrm>
              <a:prstGeom prst="rect">
                <a:avLst/>
              </a:prstGeom>
            </p:spPr>
          </p:pic>
        </mc:Fallback>
      </mc:AlternateContent>
    </p:spTree>
    <p:extLst>
      <p:ext uri="{BB962C8B-B14F-4D97-AF65-F5344CB8AC3E}">
        <p14:creationId xmlns:p14="http://schemas.microsoft.com/office/powerpoint/2010/main" val="405427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65E0-4658-BBFE-0A90-7E5994E5674A}"/>
              </a:ext>
            </a:extLst>
          </p:cNvPr>
          <p:cNvSpPr>
            <a:spLocks noGrp="1"/>
          </p:cNvSpPr>
          <p:nvPr>
            <p:ph type="title"/>
          </p:nvPr>
        </p:nvSpPr>
        <p:spPr>
          <a:xfrm>
            <a:off x="0" y="1"/>
            <a:ext cx="4248480" cy="1288752"/>
          </a:xfrm>
        </p:spPr>
        <p:txBody>
          <a:bodyPr>
            <a:normAutofit fontScale="90000"/>
          </a:bodyPr>
          <a:lstStyle/>
          <a:p>
            <a:pPr algn="ctr"/>
            <a:r>
              <a:rPr lang="en-US" dirty="0"/>
              <a:t>Armstrong’s Method</a:t>
            </a:r>
          </a:p>
        </p:txBody>
      </p:sp>
      <p:sp>
        <p:nvSpPr>
          <p:cNvPr id="3" name="Content Placeholder 2">
            <a:extLst>
              <a:ext uri="{FF2B5EF4-FFF2-40B4-BE49-F238E27FC236}">
                <a16:creationId xmlns:a16="http://schemas.microsoft.com/office/drawing/2014/main" id="{24EBA99C-4724-4AF7-FEFE-2CFA6FD0F691}"/>
              </a:ext>
            </a:extLst>
          </p:cNvPr>
          <p:cNvSpPr>
            <a:spLocks noGrp="1"/>
          </p:cNvSpPr>
          <p:nvPr>
            <p:ph idx="1"/>
          </p:nvPr>
        </p:nvSpPr>
        <p:spPr>
          <a:xfrm>
            <a:off x="218371" y="1414452"/>
            <a:ext cx="3973140" cy="4351338"/>
          </a:xfrm>
        </p:spPr>
        <p:txBody>
          <a:bodyPr>
            <a:normAutofit lnSpcReduction="10000"/>
          </a:bodyPr>
          <a:lstStyle/>
          <a:p>
            <a:r>
              <a:rPr lang="en-US" dirty="0"/>
              <a:t>Armstrong does </a:t>
            </a:r>
            <a:r>
              <a:rPr lang="en-US" dirty="0" err="1"/>
              <a:t>palinspastic</a:t>
            </a:r>
            <a:r>
              <a:rPr lang="en-US" dirty="0"/>
              <a:t> reconstruction</a:t>
            </a:r>
          </a:p>
          <a:p>
            <a:pPr lvl="1"/>
            <a:r>
              <a:rPr lang="en-US" dirty="0"/>
              <a:t>Data points are elevation, bedding, and lithology below the Tertiary unconformity</a:t>
            </a:r>
          </a:p>
          <a:p>
            <a:pPr lvl="1"/>
            <a:r>
              <a:rPr lang="en-US" dirty="0"/>
              <a:t>Corrects for rotation of volcanics (assumes they were originally flat-lying)</a:t>
            </a:r>
          </a:p>
          <a:p>
            <a:pPr lvl="1"/>
            <a:r>
              <a:rPr lang="en-US" dirty="0"/>
              <a:t>Corrects for normal faults</a:t>
            </a:r>
          </a:p>
        </p:txBody>
      </p:sp>
      <p:pic>
        <p:nvPicPr>
          <p:cNvPr id="5" name="Picture 4">
            <a:extLst>
              <a:ext uri="{FF2B5EF4-FFF2-40B4-BE49-F238E27FC236}">
                <a16:creationId xmlns:a16="http://schemas.microsoft.com/office/drawing/2014/main" id="{74C6748C-0670-FB40-28B6-647628682FAF}"/>
              </a:ext>
            </a:extLst>
          </p:cNvPr>
          <p:cNvPicPr>
            <a:picLocks noChangeAspect="1"/>
          </p:cNvPicPr>
          <p:nvPr/>
        </p:nvPicPr>
        <p:blipFill>
          <a:blip r:embed="rId2"/>
          <a:stretch>
            <a:fillRect/>
          </a:stretch>
        </p:blipFill>
        <p:spPr>
          <a:xfrm>
            <a:off x="4248480" y="18255"/>
            <a:ext cx="7943520" cy="6858000"/>
          </a:xfrm>
          <a:prstGeom prst="rect">
            <a:avLst/>
          </a:prstGeom>
        </p:spPr>
      </p:pic>
    </p:spTree>
    <p:extLst>
      <p:ext uri="{BB962C8B-B14F-4D97-AF65-F5344CB8AC3E}">
        <p14:creationId xmlns:p14="http://schemas.microsoft.com/office/powerpoint/2010/main" val="327879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503A-E303-DE50-528D-5A2E34EB80B2}"/>
              </a:ext>
            </a:extLst>
          </p:cNvPr>
          <p:cNvSpPr>
            <a:spLocks noGrp="1"/>
          </p:cNvSpPr>
          <p:nvPr>
            <p:ph type="title"/>
          </p:nvPr>
        </p:nvSpPr>
        <p:spPr>
          <a:xfrm>
            <a:off x="199448" y="-21190"/>
            <a:ext cx="10515600" cy="1325563"/>
          </a:xfrm>
        </p:spPr>
        <p:txBody>
          <a:bodyPr/>
          <a:lstStyle/>
          <a:p>
            <a:r>
              <a:rPr lang="en-US" dirty="0"/>
              <a:t>Results</a:t>
            </a:r>
          </a:p>
        </p:txBody>
      </p:sp>
      <p:pic>
        <p:nvPicPr>
          <p:cNvPr id="6" name="Picture 5">
            <a:extLst>
              <a:ext uri="{FF2B5EF4-FFF2-40B4-BE49-F238E27FC236}">
                <a16:creationId xmlns:a16="http://schemas.microsoft.com/office/drawing/2014/main" id="{54A8D27E-D9D1-DDB8-4D81-64A38C8ABAF2}"/>
              </a:ext>
            </a:extLst>
          </p:cNvPr>
          <p:cNvPicPr>
            <a:picLocks noChangeAspect="1"/>
          </p:cNvPicPr>
          <p:nvPr/>
        </p:nvPicPr>
        <p:blipFill>
          <a:blip r:embed="rId2"/>
          <a:stretch>
            <a:fillRect/>
          </a:stretch>
        </p:blipFill>
        <p:spPr>
          <a:xfrm>
            <a:off x="5963480" y="365125"/>
            <a:ext cx="3321221" cy="3295819"/>
          </a:xfrm>
          <a:prstGeom prst="rect">
            <a:avLst/>
          </a:prstGeom>
        </p:spPr>
      </p:pic>
      <p:sp>
        <p:nvSpPr>
          <p:cNvPr id="7" name="TextBox 6">
            <a:extLst>
              <a:ext uri="{FF2B5EF4-FFF2-40B4-BE49-F238E27FC236}">
                <a16:creationId xmlns:a16="http://schemas.microsoft.com/office/drawing/2014/main" id="{07C0F8BD-E885-8842-5C92-E3B36AEEFC9B}"/>
              </a:ext>
            </a:extLst>
          </p:cNvPr>
          <p:cNvSpPr txBox="1"/>
          <p:nvPr/>
        </p:nvSpPr>
        <p:spPr>
          <a:xfrm>
            <a:off x="6799167" y="3716042"/>
            <a:ext cx="1866155" cy="215444"/>
          </a:xfrm>
          <a:prstGeom prst="rect">
            <a:avLst/>
          </a:prstGeom>
          <a:noFill/>
        </p:spPr>
        <p:txBody>
          <a:bodyPr wrap="square">
            <a:spAutoFit/>
          </a:bodyPr>
          <a:lstStyle/>
          <a:p>
            <a:r>
              <a:rPr lang="en-US" sz="800" b="0" i="1" dirty="0">
                <a:solidFill>
                  <a:srgbClr val="212529"/>
                </a:solidFill>
                <a:effectLst/>
                <a:latin typeface="Roboto" panose="02000000000000000000" pitchFamily="2" charset="0"/>
              </a:rPr>
              <a:t>From Steele et al (2017) WIS at 75 Ma</a:t>
            </a:r>
            <a:endParaRPr lang="en-US" sz="800" dirty="0"/>
          </a:p>
        </p:txBody>
      </p:sp>
      <p:pic>
        <p:nvPicPr>
          <p:cNvPr id="9" name="Picture 8">
            <a:extLst>
              <a:ext uri="{FF2B5EF4-FFF2-40B4-BE49-F238E27FC236}">
                <a16:creationId xmlns:a16="http://schemas.microsoft.com/office/drawing/2014/main" id="{7297867A-32CD-80BE-71CD-7CC23E698A1E}"/>
              </a:ext>
            </a:extLst>
          </p:cNvPr>
          <p:cNvPicPr>
            <a:picLocks noChangeAspect="1"/>
          </p:cNvPicPr>
          <p:nvPr/>
        </p:nvPicPr>
        <p:blipFill>
          <a:blip r:embed="rId3"/>
          <a:stretch>
            <a:fillRect/>
          </a:stretch>
        </p:blipFill>
        <p:spPr>
          <a:xfrm>
            <a:off x="3856860" y="4791402"/>
            <a:ext cx="8485355" cy="2063543"/>
          </a:xfrm>
          <a:prstGeom prst="rect">
            <a:avLst/>
          </a:prstGeom>
        </p:spPr>
      </p:pic>
      <p:sp>
        <p:nvSpPr>
          <p:cNvPr id="10" name="Content Placeholder 9">
            <a:extLst>
              <a:ext uri="{FF2B5EF4-FFF2-40B4-BE49-F238E27FC236}">
                <a16:creationId xmlns:a16="http://schemas.microsoft.com/office/drawing/2014/main" id="{6C9D0760-BDEA-029A-0853-3B6535D84CB6}"/>
              </a:ext>
            </a:extLst>
          </p:cNvPr>
          <p:cNvSpPr txBox="1">
            <a:spLocks noGrp="1"/>
          </p:cNvSpPr>
          <p:nvPr>
            <p:ph idx="1"/>
          </p:nvPr>
        </p:nvSpPr>
        <p:spPr>
          <a:xfrm>
            <a:off x="4628859" y="4311713"/>
            <a:ext cx="6941359" cy="549509"/>
          </a:xfrm>
          <a:prstGeom prst="rect">
            <a:avLst/>
          </a:prstGeom>
          <a:noFill/>
        </p:spPr>
        <p:txBody>
          <a:bodyPr wrap="square">
            <a:spAutoFit/>
          </a:bodyPr>
          <a:lstStyle/>
          <a:p>
            <a:pPr marL="0" indent="0">
              <a:buNone/>
            </a:pPr>
            <a:r>
              <a:rPr lang="en-US" sz="1100" b="1" i="1" dirty="0">
                <a:solidFill>
                  <a:srgbClr val="212529"/>
                </a:solidFill>
                <a:effectLst/>
                <a:latin typeface="Roboto" panose="02000000000000000000" pitchFamily="2" charset="0"/>
              </a:rPr>
              <a:t>The Sevier is now considered a classic example of thin-skinned thrusting. Thin-skinned thrusting is marked by low-angle basal decollements formed in shaly (typically) sedimentary rocks above the crystalline basement. In contrast, </a:t>
            </a:r>
            <a:r>
              <a:rPr lang="en-US" sz="1100" b="1" i="1" dirty="0">
                <a:solidFill>
                  <a:srgbClr val="212529"/>
                </a:solidFill>
                <a:latin typeface="Roboto" panose="02000000000000000000" pitchFamily="2" charset="0"/>
              </a:rPr>
              <a:t>t</a:t>
            </a:r>
            <a:r>
              <a:rPr lang="en-US" sz="1100" b="1" i="1" dirty="0">
                <a:solidFill>
                  <a:srgbClr val="212529"/>
                </a:solidFill>
                <a:effectLst/>
                <a:latin typeface="Roboto" panose="02000000000000000000" pitchFamily="2" charset="0"/>
              </a:rPr>
              <a:t>hick-skinned thrusting is at higher-angles and involves crystalline basement.</a:t>
            </a:r>
            <a:endParaRPr lang="en-US" sz="1100" b="1" dirty="0"/>
          </a:p>
        </p:txBody>
      </p:sp>
      <p:sp>
        <p:nvSpPr>
          <p:cNvPr id="15" name="Content Placeholder 9">
            <a:extLst>
              <a:ext uri="{FF2B5EF4-FFF2-40B4-BE49-F238E27FC236}">
                <a16:creationId xmlns:a16="http://schemas.microsoft.com/office/drawing/2014/main" id="{72668410-DC32-AAAF-8EBB-632D2F7164C0}"/>
              </a:ext>
            </a:extLst>
          </p:cNvPr>
          <p:cNvSpPr txBox="1">
            <a:spLocks/>
          </p:cNvSpPr>
          <p:nvPr/>
        </p:nvSpPr>
        <p:spPr>
          <a:xfrm>
            <a:off x="4946352" y="64767"/>
            <a:ext cx="6169323" cy="24481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i="1" dirty="0">
                <a:solidFill>
                  <a:srgbClr val="212529"/>
                </a:solidFill>
                <a:latin typeface="Roboto" panose="02000000000000000000" pitchFamily="2" charset="0"/>
              </a:rPr>
              <a:t>The Sevier event is thought to have influenced the formation of the Western Interior Seaway</a:t>
            </a:r>
            <a:endParaRPr lang="en-US" sz="1100" b="1" dirty="0"/>
          </a:p>
        </p:txBody>
      </p:sp>
      <p:sp>
        <p:nvSpPr>
          <p:cNvPr id="16" name="Content Placeholder 9">
            <a:extLst>
              <a:ext uri="{FF2B5EF4-FFF2-40B4-BE49-F238E27FC236}">
                <a16:creationId xmlns:a16="http://schemas.microsoft.com/office/drawing/2014/main" id="{08BEA71E-128C-2BB7-F5B2-EB82EC707FD6}"/>
              </a:ext>
            </a:extLst>
          </p:cNvPr>
          <p:cNvSpPr txBox="1">
            <a:spLocks/>
          </p:cNvSpPr>
          <p:nvPr/>
        </p:nvSpPr>
        <p:spPr>
          <a:xfrm>
            <a:off x="10203999" y="466747"/>
            <a:ext cx="2290581" cy="24526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i="1" dirty="0">
                <a:solidFill>
                  <a:srgbClr val="212529"/>
                </a:solidFill>
                <a:latin typeface="Roboto" panose="02000000000000000000" pitchFamily="2" charset="0"/>
              </a:rPr>
              <a:t>Isostatic Model</a:t>
            </a:r>
            <a:endParaRPr lang="en-US" sz="1100" b="1" dirty="0"/>
          </a:p>
        </p:txBody>
      </p:sp>
      <p:pic>
        <p:nvPicPr>
          <p:cNvPr id="17" name="Picture 16">
            <a:extLst>
              <a:ext uri="{FF2B5EF4-FFF2-40B4-BE49-F238E27FC236}">
                <a16:creationId xmlns:a16="http://schemas.microsoft.com/office/drawing/2014/main" id="{44437BFC-46D5-B3CA-0971-913760028CA3}"/>
              </a:ext>
            </a:extLst>
          </p:cNvPr>
          <p:cNvPicPr>
            <a:picLocks noChangeAspect="1"/>
          </p:cNvPicPr>
          <p:nvPr/>
        </p:nvPicPr>
        <p:blipFill>
          <a:blip r:embed="rId4"/>
          <a:stretch>
            <a:fillRect/>
          </a:stretch>
        </p:blipFill>
        <p:spPr>
          <a:xfrm rot="1626829">
            <a:off x="1184183" y="343781"/>
            <a:ext cx="3381728" cy="6011960"/>
          </a:xfrm>
          <a:prstGeom prst="rect">
            <a:avLst/>
          </a:prstGeom>
        </p:spPr>
      </p:pic>
      <p:cxnSp>
        <p:nvCxnSpPr>
          <p:cNvPr id="19" name="Straight Arrow Connector 18">
            <a:extLst>
              <a:ext uri="{FF2B5EF4-FFF2-40B4-BE49-F238E27FC236}">
                <a16:creationId xmlns:a16="http://schemas.microsoft.com/office/drawing/2014/main" id="{4E9B1E02-74CE-DE7A-0B27-01BD122B2555}"/>
              </a:ext>
            </a:extLst>
          </p:cNvPr>
          <p:cNvCxnSpPr/>
          <p:nvPr/>
        </p:nvCxnSpPr>
        <p:spPr>
          <a:xfrm>
            <a:off x="950119" y="942975"/>
            <a:ext cx="878681" cy="7786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0C45EB7A-DB4D-F3E8-7BAE-66C44C491354}"/>
                  </a:ext>
                </a:extLst>
              </p14:cNvPr>
              <p14:cNvContentPartPr/>
              <p14:nvPr/>
            </p14:nvContentPartPr>
            <p14:xfrm>
              <a:off x="3978900" y="778477"/>
              <a:ext cx="360" cy="360"/>
            </p14:xfrm>
          </p:contentPart>
        </mc:Choice>
        <mc:Fallback xmlns="">
          <p:pic>
            <p:nvPicPr>
              <p:cNvPr id="20" name="Ink 19">
                <a:extLst>
                  <a:ext uri="{FF2B5EF4-FFF2-40B4-BE49-F238E27FC236}">
                    <a16:creationId xmlns:a16="http://schemas.microsoft.com/office/drawing/2014/main" id="{0C45EB7A-DB4D-F3E8-7BAE-66C44C491354}"/>
                  </a:ext>
                </a:extLst>
              </p:cNvPr>
              <p:cNvPicPr/>
              <p:nvPr/>
            </p:nvPicPr>
            <p:blipFill>
              <a:blip r:embed="rId6"/>
              <a:stretch>
                <a:fillRect/>
              </a:stretch>
            </p:blipFill>
            <p:spPr>
              <a:xfrm>
                <a:off x="3960900" y="74247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1168DE56-CDD0-9E3F-7E37-BFA2B005E448}"/>
                  </a:ext>
                </a:extLst>
              </p14:cNvPr>
              <p14:cNvContentPartPr/>
              <p14:nvPr/>
            </p14:nvContentPartPr>
            <p14:xfrm>
              <a:off x="2672460" y="771277"/>
              <a:ext cx="1492920" cy="3357720"/>
            </p14:xfrm>
          </p:contentPart>
        </mc:Choice>
        <mc:Fallback xmlns="">
          <p:pic>
            <p:nvPicPr>
              <p:cNvPr id="21" name="Ink 20">
                <a:extLst>
                  <a:ext uri="{FF2B5EF4-FFF2-40B4-BE49-F238E27FC236}">
                    <a16:creationId xmlns:a16="http://schemas.microsoft.com/office/drawing/2014/main" id="{1168DE56-CDD0-9E3F-7E37-BFA2B005E448}"/>
                  </a:ext>
                </a:extLst>
              </p:cNvPr>
              <p:cNvPicPr/>
              <p:nvPr/>
            </p:nvPicPr>
            <p:blipFill>
              <a:blip r:embed="rId8"/>
              <a:stretch>
                <a:fillRect/>
              </a:stretch>
            </p:blipFill>
            <p:spPr>
              <a:xfrm>
                <a:off x="2654460" y="735637"/>
                <a:ext cx="1528560" cy="342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1C6B14EA-19A7-82F4-3932-E912E4670CCE}"/>
                  </a:ext>
                </a:extLst>
              </p14:cNvPr>
              <p14:cNvContentPartPr/>
              <p14:nvPr/>
            </p14:nvContentPartPr>
            <p14:xfrm>
              <a:off x="1606860" y="2777917"/>
              <a:ext cx="1997640" cy="2594520"/>
            </p14:xfrm>
          </p:contentPart>
        </mc:Choice>
        <mc:Fallback xmlns="">
          <p:pic>
            <p:nvPicPr>
              <p:cNvPr id="22" name="Ink 21">
                <a:extLst>
                  <a:ext uri="{FF2B5EF4-FFF2-40B4-BE49-F238E27FC236}">
                    <a16:creationId xmlns:a16="http://schemas.microsoft.com/office/drawing/2014/main" id="{1C6B14EA-19A7-82F4-3932-E912E4670CCE}"/>
                  </a:ext>
                </a:extLst>
              </p:cNvPr>
              <p:cNvPicPr/>
              <p:nvPr/>
            </p:nvPicPr>
            <p:blipFill>
              <a:blip r:embed="rId10"/>
              <a:stretch>
                <a:fillRect/>
              </a:stretch>
            </p:blipFill>
            <p:spPr>
              <a:xfrm>
                <a:off x="1589220" y="2741917"/>
                <a:ext cx="2033280" cy="266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385E4C58-E95F-6576-7743-3C4C74AD837A}"/>
                  </a:ext>
                </a:extLst>
              </p14:cNvPr>
              <p14:cNvContentPartPr/>
              <p14:nvPr/>
            </p14:nvContentPartPr>
            <p14:xfrm>
              <a:off x="621180" y="3035677"/>
              <a:ext cx="360" cy="360"/>
            </p14:xfrm>
          </p:contentPart>
        </mc:Choice>
        <mc:Fallback xmlns="">
          <p:pic>
            <p:nvPicPr>
              <p:cNvPr id="23" name="Ink 22">
                <a:extLst>
                  <a:ext uri="{FF2B5EF4-FFF2-40B4-BE49-F238E27FC236}">
                    <a16:creationId xmlns:a16="http://schemas.microsoft.com/office/drawing/2014/main" id="{385E4C58-E95F-6576-7743-3C4C74AD837A}"/>
                  </a:ext>
                </a:extLst>
              </p:cNvPr>
              <p:cNvPicPr/>
              <p:nvPr/>
            </p:nvPicPr>
            <p:blipFill>
              <a:blip r:embed="rId12"/>
              <a:stretch>
                <a:fillRect/>
              </a:stretch>
            </p:blipFill>
            <p:spPr>
              <a:xfrm>
                <a:off x="603540" y="300003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18BB4FBF-4B37-5097-F85F-954AEEC23386}"/>
                  </a:ext>
                </a:extLst>
              </p14:cNvPr>
              <p14:cNvContentPartPr/>
              <p14:nvPr/>
            </p14:nvContentPartPr>
            <p14:xfrm>
              <a:off x="1635660" y="2793037"/>
              <a:ext cx="272160" cy="802080"/>
            </p14:xfrm>
          </p:contentPart>
        </mc:Choice>
        <mc:Fallback xmlns="">
          <p:pic>
            <p:nvPicPr>
              <p:cNvPr id="24" name="Ink 23">
                <a:extLst>
                  <a:ext uri="{FF2B5EF4-FFF2-40B4-BE49-F238E27FC236}">
                    <a16:creationId xmlns:a16="http://schemas.microsoft.com/office/drawing/2014/main" id="{18BB4FBF-4B37-5097-F85F-954AEEC23386}"/>
                  </a:ext>
                </a:extLst>
              </p:cNvPr>
              <p:cNvPicPr/>
              <p:nvPr/>
            </p:nvPicPr>
            <p:blipFill>
              <a:blip r:embed="rId14"/>
              <a:stretch>
                <a:fillRect/>
              </a:stretch>
            </p:blipFill>
            <p:spPr>
              <a:xfrm>
                <a:off x="1618020" y="2757397"/>
                <a:ext cx="307800" cy="873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0B727B67-3206-2E32-CEFC-457F1D694AE9}"/>
                  </a:ext>
                </a:extLst>
              </p14:cNvPr>
              <p14:cNvContentPartPr/>
              <p14:nvPr/>
            </p14:nvContentPartPr>
            <p14:xfrm>
              <a:off x="1962900" y="1900237"/>
              <a:ext cx="107280" cy="756720"/>
            </p14:xfrm>
          </p:contentPart>
        </mc:Choice>
        <mc:Fallback xmlns="">
          <p:pic>
            <p:nvPicPr>
              <p:cNvPr id="25" name="Ink 24">
                <a:extLst>
                  <a:ext uri="{FF2B5EF4-FFF2-40B4-BE49-F238E27FC236}">
                    <a16:creationId xmlns:a16="http://schemas.microsoft.com/office/drawing/2014/main" id="{0B727B67-3206-2E32-CEFC-457F1D694AE9}"/>
                  </a:ext>
                </a:extLst>
              </p:cNvPr>
              <p:cNvPicPr/>
              <p:nvPr/>
            </p:nvPicPr>
            <p:blipFill>
              <a:blip r:embed="rId16"/>
              <a:stretch>
                <a:fillRect/>
              </a:stretch>
            </p:blipFill>
            <p:spPr>
              <a:xfrm>
                <a:off x="1944900" y="1864237"/>
                <a:ext cx="142920" cy="82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BB0BF15C-4DDA-7802-E33D-EEC51BA13926}"/>
                  </a:ext>
                </a:extLst>
              </p14:cNvPr>
              <p14:cNvContentPartPr/>
              <p14:nvPr/>
            </p14:nvContentPartPr>
            <p14:xfrm>
              <a:off x="2327940" y="2028397"/>
              <a:ext cx="122040" cy="378360"/>
            </p14:xfrm>
          </p:contentPart>
        </mc:Choice>
        <mc:Fallback xmlns="">
          <p:pic>
            <p:nvPicPr>
              <p:cNvPr id="26" name="Ink 25">
                <a:extLst>
                  <a:ext uri="{FF2B5EF4-FFF2-40B4-BE49-F238E27FC236}">
                    <a16:creationId xmlns:a16="http://schemas.microsoft.com/office/drawing/2014/main" id="{BB0BF15C-4DDA-7802-E33D-EEC51BA13926}"/>
                  </a:ext>
                </a:extLst>
              </p:cNvPr>
              <p:cNvPicPr/>
              <p:nvPr/>
            </p:nvPicPr>
            <p:blipFill>
              <a:blip r:embed="rId18"/>
              <a:stretch>
                <a:fillRect/>
              </a:stretch>
            </p:blipFill>
            <p:spPr>
              <a:xfrm>
                <a:off x="2310300" y="1992757"/>
                <a:ext cx="1576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CF9F07FB-EEB1-6100-F50A-2CACB717DE55}"/>
                  </a:ext>
                </a:extLst>
              </p14:cNvPr>
              <p14:cNvContentPartPr/>
              <p14:nvPr/>
            </p14:nvContentPartPr>
            <p14:xfrm>
              <a:off x="3986100" y="1831477"/>
              <a:ext cx="799560" cy="61560"/>
            </p14:xfrm>
          </p:contentPart>
        </mc:Choice>
        <mc:Fallback xmlns="">
          <p:pic>
            <p:nvPicPr>
              <p:cNvPr id="27" name="Ink 26">
                <a:extLst>
                  <a:ext uri="{FF2B5EF4-FFF2-40B4-BE49-F238E27FC236}">
                    <a16:creationId xmlns:a16="http://schemas.microsoft.com/office/drawing/2014/main" id="{CF9F07FB-EEB1-6100-F50A-2CACB717DE55}"/>
                  </a:ext>
                </a:extLst>
              </p:cNvPr>
              <p:cNvPicPr/>
              <p:nvPr/>
            </p:nvPicPr>
            <p:blipFill>
              <a:blip r:embed="rId20"/>
              <a:stretch>
                <a:fillRect/>
              </a:stretch>
            </p:blipFill>
            <p:spPr>
              <a:xfrm>
                <a:off x="3968100" y="1795837"/>
                <a:ext cx="835200" cy="133200"/>
              </a:xfrm>
              <a:prstGeom prst="rect">
                <a:avLst/>
              </a:prstGeom>
            </p:spPr>
          </p:pic>
        </mc:Fallback>
      </mc:AlternateContent>
      <p:pic>
        <p:nvPicPr>
          <p:cNvPr id="29" name="Picture 28">
            <a:extLst>
              <a:ext uri="{FF2B5EF4-FFF2-40B4-BE49-F238E27FC236}">
                <a16:creationId xmlns:a16="http://schemas.microsoft.com/office/drawing/2014/main" id="{9AA78B48-11B0-62B1-3E35-2FD02F50C801}"/>
              </a:ext>
            </a:extLst>
          </p:cNvPr>
          <p:cNvPicPr>
            <a:picLocks noChangeAspect="1"/>
          </p:cNvPicPr>
          <p:nvPr/>
        </p:nvPicPr>
        <p:blipFill>
          <a:blip r:embed="rId21"/>
          <a:stretch>
            <a:fillRect/>
          </a:stretch>
        </p:blipFill>
        <p:spPr>
          <a:xfrm>
            <a:off x="9569880" y="1075975"/>
            <a:ext cx="2548096" cy="1451591"/>
          </a:xfrm>
          <a:prstGeom prst="rect">
            <a:avLst/>
          </a:prstGeom>
        </p:spPr>
      </p:pic>
    </p:spTree>
    <p:extLst>
      <p:ext uri="{BB962C8B-B14F-4D97-AF65-F5344CB8AC3E}">
        <p14:creationId xmlns:p14="http://schemas.microsoft.com/office/powerpoint/2010/main" val="38564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4B222-A520-02D3-AB6A-BFAEB87DCD99}"/>
              </a:ext>
            </a:extLst>
          </p:cNvPr>
          <p:cNvSpPr>
            <a:spLocks noGrp="1"/>
          </p:cNvSpPr>
          <p:nvPr>
            <p:ph idx="1"/>
          </p:nvPr>
        </p:nvSpPr>
        <p:spPr>
          <a:xfrm>
            <a:off x="64153" y="895399"/>
            <a:ext cx="5254927" cy="4351338"/>
          </a:xfrm>
        </p:spPr>
        <p:txBody>
          <a:bodyPr/>
          <a:lstStyle/>
          <a:p>
            <a:r>
              <a:rPr lang="en-US" dirty="0"/>
              <a:t>In the Mormon Mountains in Nevada, a Tertiary detachment fault is interpreted to               have exploited the                                     preexisting                                Sevier structures.</a:t>
            </a:r>
          </a:p>
        </p:txBody>
      </p:sp>
      <p:pic>
        <p:nvPicPr>
          <p:cNvPr id="5" name="Picture 4">
            <a:extLst>
              <a:ext uri="{FF2B5EF4-FFF2-40B4-BE49-F238E27FC236}">
                <a16:creationId xmlns:a16="http://schemas.microsoft.com/office/drawing/2014/main" id="{481EBCD6-30AC-C06D-F29D-83C74D762BA9}"/>
              </a:ext>
            </a:extLst>
          </p:cNvPr>
          <p:cNvPicPr>
            <a:picLocks noChangeAspect="1"/>
          </p:cNvPicPr>
          <p:nvPr/>
        </p:nvPicPr>
        <p:blipFill>
          <a:blip r:embed="rId2"/>
          <a:stretch>
            <a:fillRect/>
          </a:stretch>
        </p:blipFill>
        <p:spPr>
          <a:xfrm>
            <a:off x="5704887" y="4851010"/>
            <a:ext cx="6293173" cy="1930499"/>
          </a:xfrm>
          <a:prstGeom prst="rect">
            <a:avLst/>
          </a:prstGeom>
        </p:spPr>
      </p:pic>
      <p:pic>
        <p:nvPicPr>
          <p:cNvPr id="7" name="Picture 6">
            <a:extLst>
              <a:ext uri="{FF2B5EF4-FFF2-40B4-BE49-F238E27FC236}">
                <a16:creationId xmlns:a16="http://schemas.microsoft.com/office/drawing/2014/main" id="{5D599463-6A85-5278-7C8C-562D89652CC8}"/>
              </a:ext>
            </a:extLst>
          </p:cNvPr>
          <p:cNvPicPr>
            <a:picLocks noChangeAspect="1"/>
          </p:cNvPicPr>
          <p:nvPr/>
        </p:nvPicPr>
        <p:blipFill>
          <a:blip r:embed="rId3"/>
          <a:stretch>
            <a:fillRect/>
          </a:stretch>
        </p:blipFill>
        <p:spPr>
          <a:xfrm>
            <a:off x="5924167" y="1221079"/>
            <a:ext cx="5694147" cy="3276280"/>
          </a:xfrm>
          <a:prstGeom prst="rect">
            <a:avLst/>
          </a:prstGeom>
        </p:spPr>
      </p:pic>
      <p:pic>
        <p:nvPicPr>
          <p:cNvPr id="9" name="Picture 8">
            <a:extLst>
              <a:ext uri="{FF2B5EF4-FFF2-40B4-BE49-F238E27FC236}">
                <a16:creationId xmlns:a16="http://schemas.microsoft.com/office/drawing/2014/main" id="{B8CC15E9-9F63-34E5-4FEA-05DF11BC9AA9}"/>
              </a:ext>
            </a:extLst>
          </p:cNvPr>
          <p:cNvPicPr>
            <a:picLocks noChangeAspect="1"/>
          </p:cNvPicPr>
          <p:nvPr/>
        </p:nvPicPr>
        <p:blipFill>
          <a:blip r:embed="rId4"/>
          <a:stretch>
            <a:fillRect/>
          </a:stretch>
        </p:blipFill>
        <p:spPr>
          <a:xfrm>
            <a:off x="64153" y="5113839"/>
            <a:ext cx="5465205" cy="1542027"/>
          </a:xfrm>
          <a:prstGeom prst="rect">
            <a:avLst/>
          </a:prstGeom>
        </p:spPr>
      </p:pic>
      <p:pic>
        <p:nvPicPr>
          <p:cNvPr id="10" name="Picture 9">
            <a:extLst>
              <a:ext uri="{FF2B5EF4-FFF2-40B4-BE49-F238E27FC236}">
                <a16:creationId xmlns:a16="http://schemas.microsoft.com/office/drawing/2014/main" id="{7035B1B9-29C3-A9B3-64EF-B295B2662959}"/>
              </a:ext>
            </a:extLst>
          </p:cNvPr>
          <p:cNvPicPr>
            <a:picLocks noChangeAspect="1"/>
          </p:cNvPicPr>
          <p:nvPr/>
        </p:nvPicPr>
        <p:blipFill>
          <a:blip r:embed="rId5"/>
          <a:stretch>
            <a:fillRect/>
          </a:stretch>
        </p:blipFill>
        <p:spPr>
          <a:xfrm rot="17922272">
            <a:off x="2679305" y="2616984"/>
            <a:ext cx="3053363" cy="1882907"/>
          </a:xfrm>
          <a:prstGeom prst="rect">
            <a:avLst/>
          </a:prstGeom>
        </p:spPr>
      </p:pic>
      <p:sp>
        <p:nvSpPr>
          <p:cNvPr id="11" name="Oval 10">
            <a:extLst>
              <a:ext uri="{FF2B5EF4-FFF2-40B4-BE49-F238E27FC236}">
                <a16:creationId xmlns:a16="http://schemas.microsoft.com/office/drawing/2014/main" id="{05BABC6D-9AF1-EAD6-8972-79BF64BC6734}"/>
              </a:ext>
            </a:extLst>
          </p:cNvPr>
          <p:cNvSpPr/>
          <p:nvPr/>
        </p:nvSpPr>
        <p:spPr>
          <a:xfrm>
            <a:off x="3485767" y="3915350"/>
            <a:ext cx="662786" cy="5923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BEB0770-5C64-B8A2-DF6D-491441126401}"/>
              </a:ext>
            </a:extLst>
          </p:cNvPr>
          <p:cNvSpPr txBox="1">
            <a:spLocks/>
          </p:cNvSpPr>
          <p:nvPr/>
        </p:nvSpPr>
        <p:spPr>
          <a:xfrm>
            <a:off x="822597" y="-188050"/>
            <a:ext cx="108991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Sevier Examples: Southern Nevada – Southwest Utah Sector</a:t>
            </a:r>
          </a:p>
        </p:txBody>
      </p:sp>
      <p:sp>
        <p:nvSpPr>
          <p:cNvPr id="15" name="Content Placeholder 2">
            <a:extLst>
              <a:ext uri="{FF2B5EF4-FFF2-40B4-BE49-F238E27FC236}">
                <a16:creationId xmlns:a16="http://schemas.microsoft.com/office/drawing/2014/main" id="{558A3437-44AE-1FC0-B8FF-2F7A0CC56B08}"/>
              </a:ext>
            </a:extLst>
          </p:cNvPr>
          <p:cNvSpPr txBox="1">
            <a:spLocks/>
          </p:cNvSpPr>
          <p:nvPr/>
        </p:nvSpPr>
        <p:spPr>
          <a:xfrm>
            <a:off x="669240" y="4973433"/>
            <a:ext cx="52549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t>Cross section now</a:t>
            </a:r>
          </a:p>
        </p:txBody>
      </p:sp>
      <p:sp>
        <p:nvSpPr>
          <p:cNvPr id="17" name="TextBox 16">
            <a:extLst>
              <a:ext uri="{FF2B5EF4-FFF2-40B4-BE49-F238E27FC236}">
                <a16:creationId xmlns:a16="http://schemas.microsoft.com/office/drawing/2014/main" id="{39AE6888-F6A3-3AC7-D3BD-FCA801FDAAD3}"/>
              </a:ext>
            </a:extLst>
          </p:cNvPr>
          <p:cNvSpPr txBox="1"/>
          <p:nvPr/>
        </p:nvSpPr>
        <p:spPr>
          <a:xfrm>
            <a:off x="6178230" y="1103842"/>
            <a:ext cx="6831371" cy="276999"/>
          </a:xfrm>
          <a:prstGeom prst="rect">
            <a:avLst/>
          </a:prstGeom>
          <a:noFill/>
        </p:spPr>
        <p:txBody>
          <a:bodyPr wrap="square">
            <a:spAutoFit/>
          </a:bodyPr>
          <a:lstStyle/>
          <a:p>
            <a:pPr marL="0" indent="0">
              <a:buNone/>
            </a:pPr>
            <a:r>
              <a:rPr lang="en-US" sz="1200" i="1" dirty="0"/>
              <a:t>Reconstructed NNW-N fold related to Sevier event at the beginning of Tertiary deposition</a:t>
            </a:r>
          </a:p>
        </p:txBody>
      </p:sp>
      <p:sp>
        <p:nvSpPr>
          <p:cNvPr id="19" name="TextBox 18">
            <a:extLst>
              <a:ext uri="{FF2B5EF4-FFF2-40B4-BE49-F238E27FC236}">
                <a16:creationId xmlns:a16="http://schemas.microsoft.com/office/drawing/2014/main" id="{90D81ED9-6A94-3C1B-64A8-0F1E306DD13A}"/>
              </a:ext>
            </a:extLst>
          </p:cNvPr>
          <p:cNvSpPr txBox="1"/>
          <p:nvPr/>
        </p:nvSpPr>
        <p:spPr>
          <a:xfrm>
            <a:off x="7742733" y="4649668"/>
            <a:ext cx="7382527" cy="261610"/>
          </a:xfrm>
          <a:prstGeom prst="rect">
            <a:avLst/>
          </a:prstGeom>
          <a:noFill/>
        </p:spPr>
        <p:txBody>
          <a:bodyPr wrap="square">
            <a:spAutoFit/>
          </a:bodyPr>
          <a:lstStyle/>
          <a:p>
            <a:pPr marL="0" indent="0">
              <a:buNone/>
            </a:pPr>
            <a:r>
              <a:rPr lang="en-US" sz="1100" i="1" dirty="0"/>
              <a:t>Reconstructed interpretation of </a:t>
            </a:r>
            <a:r>
              <a:rPr lang="en-US" sz="1100" i="1" dirty="0">
                <a:solidFill>
                  <a:srgbClr val="FF0000"/>
                </a:solidFill>
              </a:rPr>
              <a:t>detachment</a:t>
            </a:r>
            <a:r>
              <a:rPr lang="en-US" sz="1100" i="1" dirty="0"/>
              <a:t> exploiting </a:t>
            </a:r>
            <a:r>
              <a:rPr lang="en-US" sz="1100" i="1" dirty="0">
                <a:solidFill>
                  <a:srgbClr val="002060"/>
                </a:solidFill>
              </a:rPr>
              <a:t>Sevier thrust</a:t>
            </a:r>
          </a:p>
        </p:txBody>
      </p:sp>
      <p:sp>
        <p:nvSpPr>
          <p:cNvPr id="20" name="TextBox 19">
            <a:extLst>
              <a:ext uri="{FF2B5EF4-FFF2-40B4-BE49-F238E27FC236}">
                <a16:creationId xmlns:a16="http://schemas.microsoft.com/office/drawing/2014/main" id="{E34A0C4F-F6BF-E7F7-093F-581452E15AA6}"/>
              </a:ext>
            </a:extLst>
          </p:cNvPr>
          <p:cNvSpPr txBox="1"/>
          <p:nvPr/>
        </p:nvSpPr>
        <p:spPr>
          <a:xfrm>
            <a:off x="4444212" y="6599827"/>
            <a:ext cx="7382527" cy="261610"/>
          </a:xfrm>
          <a:prstGeom prst="rect">
            <a:avLst/>
          </a:prstGeom>
          <a:noFill/>
        </p:spPr>
        <p:txBody>
          <a:bodyPr wrap="square">
            <a:spAutoFit/>
          </a:bodyPr>
          <a:lstStyle/>
          <a:p>
            <a:pPr marL="0" indent="0">
              <a:buNone/>
            </a:pPr>
            <a:r>
              <a:rPr lang="en-US" sz="1100" i="1" dirty="0"/>
              <a:t>Swanson and Wernicke (2017)</a:t>
            </a:r>
            <a:endParaRPr lang="en-US" sz="1100" i="1" dirty="0">
              <a:solidFill>
                <a:srgbClr val="002060"/>
              </a:solidFill>
            </a:endParaRPr>
          </a:p>
        </p:txBody>
      </p:sp>
    </p:spTree>
    <p:extLst>
      <p:ext uri="{BB962C8B-B14F-4D97-AF65-F5344CB8AC3E}">
        <p14:creationId xmlns:p14="http://schemas.microsoft.com/office/powerpoint/2010/main" val="22128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44F24-A8BB-5ED9-7B44-E06B978BF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93158-0007-E338-2098-979C56186687}"/>
              </a:ext>
            </a:extLst>
          </p:cNvPr>
          <p:cNvSpPr>
            <a:spLocks noGrp="1"/>
          </p:cNvSpPr>
          <p:nvPr>
            <p:ph type="title"/>
          </p:nvPr>
        </p:nvSpPr>
        <p:spPr>
          <a:xfrm>
            <a:off x="0" y="-10043"/>
            <a:ext cx="5946668" cy="1325563"/>
          </a:xfrm>
        </p:spPr>
        <p:txBody>
          <a:bodyPr>
            <a:normAutofit/>
          </a:bodyPr>
          <a:lstStyle/>
          <a:p>
            <a:r>
              <a:rPr lang="en-US" sz="3200" dirty="0"/>
              <a:t>Sevier Examples:</a:t>
            </a:r>
            <a:br>
              <a:rPr lang="en-US" sz="3200" dirty="0"/>
            </a:br>
            <a:r>
              <a:rPr lang="en-US" sz="3200" dirty="0"/>
              <a:t>Wah-Wah – Canyon Range Sector</a:t>
            </a:r>
          </a:p>
        </p:txBody>
      </p:sp>
      <p:sp>
        <p:nvSpPr>
          <p:cNvPr id="3" name="Content Placeholder 2">
            <a:extLst>
              <a:ext uri="{FF2B5EF4-FFF2-40B4-BE49-F238E27FC236}">
                <a16:creationId xmlns:a16="http://schemas.microsoft.com/office/drawing/2014/main" id="{C4D404FA-0931-1D32-7C0B-6EE5241FC5F7}"/>
              </a:ext>
            </a:extLst>
          </p:cNvPr>
          <p:cNvSpPr>
            <a:spLocks noGrp="1"/>
          </p:cNvSpPr>
          <p:nvPr>
            <p:ph idx="1"/>
          </p:nvPr>
        </p:nvSpPr>
        <p:spPr>
          <a:xfrm>
            <a:off x="246398" y="1241084"/>
            <a:ext cx="4531599" cy="2187916"/>
          </a:xfrm>
        </p:spPr>
        <p:txBody>
          <a:bodyPr>
            <a:normAutofit/>
          </a:bodyPr>
          <a:lstStyle/>
          <a:p>
            <a:r>
              <a:rPr lang="en-US" dirty="0"/>
              <a:t>In the Wah-Wah range in Utah, NE oriented Sevier thrusts are related to NE trending folds</a:t>
            </a:r>
          </a:p>
        </p:txBody>
      </p:sp>
      <p:pic>
        <p:nvPicPr>
          <p:cNvPr id="9" name="Picture 8">
            <a:extLst>
              <a:ext uri="{FF2B5EF4-FFF2-40B4-BE49-F238E27FC236}">
                <a16:creationId xmlns:a16="http://schemas.microsoft.com/office/drawing/2014/main" id="{BAD31E18-B4A5-371C-159D-8E746DDA23E9}"/>
              </a:ext>
            </a:extLst>
          </p:cNvPr>
          <p:cNvPicPr>
            <a:picLocks noChangeAspect="1"/>
          </p:cNvPicPr>
          <p:nvPr/>
        </p:nvPicPr>
        <p:blipFill>
          <a:blip r:embed="rId2"/>
          <a:stretch>
            <a:fillRect/>
          </a:stretch>
        </p:blipFill>
        <p:spPr>
          <a:xfrm rot="17922272">
            <a:off x="420921" y="4118430"/>
            <a:ext cx="3053363" cy="1882907"/>
          </a:xfrm>
          <a:prstGeom prst="rect">
            <a:avLst/>
          </a:prstGeom>
        </p:spPr>
      </p:pic>
      <p:sp>
        <p:nvSpPr>
          <p:cNvPr id="10" name="Oval 9">
            <a:extLst>
              <a:ext uri="{FF2B5EF4-FFF2-40B4-BE49-F238E27FC236}">
                <a16:creationId xmlns:a16="http://schemas.microsoft.com/office/drawing/2014/main" id="{AFC86BAE-F5B2-DAF7-FF51-2F731C5F70BB}"/>
              </a:ext>
            </a:extLst>
          </p:cNvPr>
          <p:cNvSpPr/>
          <p:nvPr/>
        </p:nvSpPr>
        <p:spPr>
          <a:xfrm>
            <a:off x="1730609" y="4628078"/>
            <a:ext cx="781589" cy="8284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204DD1C-0441-C64E-912C-8AAAE374A20F}"/>
              </a:ext>
            </a:extLst>
          </p:cNvPr>
          <p:cNvPicPr>
            <a:picLocks noChangeAspect="1"/>
          </p:cNvPicPr>
          <p:nvPr/>
        </p:nvPicPr>
        <p:blipFill>
          <a:blip r:embed="rId3"/>
          <a:stretch>
            <a:fillRect/>
          </a:stretch>
        </p:blipFill>
        <p:spPr>
          <a:xfrm>
            <a:off x="6740536" y="1987130"/>
            <a:ext cx="5318023" cy="4793551"/>
          </a:xfrm>
          <a:prstGeom prst="rect">
            <a:avLst/>
          </a:prstGeom>
        </p:spPr>
      </p:pic>
      <p:pic>
        <p:nvPicPr>
          <p:cNvPr id="11" name="Picture 10">
            <a:extLst>
              <a:ext uri="{FF2B5EF4-FFF2-40B4-BE49-F238E27FC236}">
                <a16:creationId xmlns:a16="http://schemas.microsoft.com/office/drawing/2014/main" id="{FB025127-B434-3E30-674E-7CEE21158417}"/>
              </a:ext>
            </a:extLst>
          </p:cNvPr>
          <p:cNvPicPr>
            <a:picLocks noChangeAspect="1"/>
          </p:cNvPicPr>
          <p:nvPr/>
        </p:nvPicPr>
        <p:blipFill>
          <a:blip r:embed="rId4"/>
          <a:stretch>
            <a:fillRect/>
          </a:stretch>
        </p:blipFill>
        <p:spPr>
          <a:xfrm>
            <a:off x="3402723" y="2875277"/>
            <a:ext cx="3222270" cy="3905404"/>
          </a:xfrm>
          <a:prstGeom prst="rect">
            <a:avLst/>
          </a:prstGeom>
        </p:spPr>
      </p:pic>
      <p:pic>
        <p:nvPicPr>
          <p:cNvPr id="13" name="Picture 12">
            <a:extLst>
              <a:ext uri="{FF2B5EF4-FFF2-40B4-BE49-F238E27FC236}">
                <a16:creationId xmlns:a16="http://schemas.microsoft.com/office/drawing/2014/main" id="{2ECDF475-1F45-1364-0649-8FA56D26D177}"/>
              </a:ext>
            </a:extLst>
          </p:cNvPr>
          <p:cNvPicPr>
            <a:picLocks noChangeAspect="1"/>
          </p:cNvPicPr>
          <p:nvPr/>
        </p:nvPicPr>
        <p:blipFill>
          <a:blip r:embed="rId5"/>
          <a:stretch>
            <a:fillRect/>
          </a:stretch>
        </p:blipFill>
        <p:spPr>
          <a:xfrm>
            <a:off x="6624993" y="290470"/>
            <a:ext cx="5302523" cy="2063856"/>
          </a:xfrm>
          <a:prstGeom prst="rect">
            <a:avLst/>
          </a:prstGeom>
        </p:spPr>
      </p:pic>
      <p:sp>
        <p:nvSpPr>
          <p:cNvPr id="14" name="Content Placeholder 2">
            <a:extLst>
              <a:ext uri="{FF2B5EF4-FFF2-40B4-BE49-F238E27FC236}">
                <a16:creationId xmlns:a16="http://schemas.microsoft.com/office/drawing/2014/main" id="{742A67C1-75F5-F168-2D2A-6DAB8BD74453}"/>
              </a:ext>
            </a:extLst>
          </p:cNvPr>
          <p:cNvSpPr txBox="1">
            <a:spLocks/>
          </p:cNvSpPr>
          <p:nvPr/>
        </p:nvSpPr>
        <p:spPr>
          <a:xfrm>
            <a:off x="3648807" y="2702976"/>
            <a:ext cx="366373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i="1" dirty="0"/>
              <a:t>Thrusting, imbricate thrusting, and extensional dissection</a:t>
            </a:r>
          </a:p>
        </p:txBody>
      </p:sp>
      <p:sp>
        <p:nvSpPr>
          <p:cNvPr id="15" name="Content Placeholder 2">
            <a:extLst>
              <a:ext uri="{FF2B5EF4-FFF2-40B4-BE49-F238E27FC236}">
                <a16:creationId xmlns:a16="http://schemas.microsoft.com/office/drawing/2014/main" id="{B9BBBA82-415B-00AD-3952-D8312A2D9A47}"/>
              </a:ext>
            </a:extLst>
          </p:cNvPr>
          <p:cNvSpPr txBox="1">
            <a:spLocks/>
          </p:cNvSpPr>
          <p:nvPr/>
        </p:nvSpPr>
        <p:spPr>
          <a:xfrm>
            <a:off x="8394823" y="74858"/>
            <a:ext cx="366373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i="1" dirty="0"/>
              <a:t>Simple cross section of Wah-Wahs</a:t>
            </a:r>
          </a:p>
        </p:txBody>
      </p:sp>
      <p:sp>
        <p:nvSpPr>
          <p:cNvPr id="16" name="Content Placeholder 2">
            <a:extLst>
              <a:ext uri="{FF2B5EF4-FFF2-40B4-BE49-F238E27FC236}">
                <a16:creationId xmlns:a16="http://schemas.microsoft.com/office/drawing/2014/main" id="{8E0DA3E6-57B0-6F57-5DAD-CEE7194904BE}"/>
              </a:ext>
            </a:extLst>
          </p:cNvPr>
          <p:cNvSpPr txBox="1">
            <a:spLocks/>
          </p:cNvSpPr>
          <p:nvPr/>
        </p:nvSpPr>
        <p:spPr>
          <a:xfrm>
            <a:off x="8587531" y="2434299"/>
            <a:ext cx="3358071" cy="26867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b="1" i="1" dirty="0"/>
              <a:t>Paleo-reconstructed map showing Sevier thrusts and folds</a:t>
            </a:r>
          </a:p>
        </p:txBody>
      </p:sp>
      <p:sp>
        <p:nvSpPr>
          <p:cNvPr id="17" name="Content Placeholder 2">
            <a:extLst>
              <a:ext uri="{FF2B5EF4-FFF2-40B4-BE49-F238E27FC236}">
                <a16:creationId xmlns:a16="http://schemas.microsoft.com/office/drawing/2014/main" id="{D5E4D52D-3F84-7047-D1D2-101E63D99C98}"/>
              </a:ext>
            </a:extLst>
          </p:cNvPr>
          <p:cNvSpPr txBox="1">
            <a:spLocks/>
          </p:cNvSpPr>
          <p:nvPr/>
        </p:nvSpPr>
        <p:spPr>
          <a:xfrm>
            <a:off x="6803974" y="6498861"/>
            <a:ext cx="3358071" cy="26867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00" b="1" i="1" dirty="0"/>
              <a:t>Friedrich and Bartley (2003)</a:t>
            </a:r>
          </a:p>
        </p:txBody>
      </p:sp>
    </p:spTree>
    <p:extLst>
      <p:ext uri="{BB962C8B-B14F-4D97-AF65-F5344CB8AC3E}">
        <p14:creationId xmlns:p14="http://schemas.microsoft.com/office/powerpoint/2010/main" val="370397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6B5A-6E71-B9F4-AC24-E97AEE8679A3}"/>
              </a:ext>
            </a:extLst>
          </p:cNvPr>
          <p:cNvSpPr>
            <a:spLocks noGrp="1"/>
          </p:cNvSpPr>
          <p:nvPr>
            <p:ph type="title"/>
          </p:nvPr>
        </p:nvSpPr>
        <p:spPr>
          <a:xfrm>
            <a:off x="0" y="-10043"/>
            <a:ext cx="5946668" cy="1325563"/>
          </a:xfrm>
        </p:spPr>
        <p:txBody>
          <a:bodyPr>
            <a:normAutofit/>
          </a:bodyPr>
          <a:lstStyle/>
          <a:p>
            <a:r>
              <a:rPr lang="en-US" sz="3600" dirty="0"/>
              <a:t>Sevier Examples:</a:t>
            </a:r>
            <a:br>
              <a:rPr lang="en-US" sz="3600" dirty="0"/>
            </a:br>
            <a:r>
              <a:rPr lang="en-US" sz="3600" dirty="0"/>
              <a:t>Nebo-Charleston Sector</a:t>
            </a:r>
          </a:p>
        </p:txBody>
      </p:sp>
      <p:sp>
        <p:nvSpPr>
          <p:cNvPr id="3" name="Content Placeholder 2">
            <a:extLst>
              <a:ext uri="{FF2B5EF4-FFF2-40B4-BE49-F238E27FC236}">
                <a16:creationId xmlns:a16="http://schemas.microsoft.com/office/drawing/2014/main" id="{F3BBAAD8-24F7-A1F7-21B7-869D724C4308}"/>
              </a:ext>
            </a:extLst>
          </p:cNvPr>
          <p:cNvSpPr>
            <a:spLocks noGrp="1"/>
          </p:cNvSpPr>
          <p:nvPr>
            <p:ph idx="1"/>
          </p:nvPr>
        </p:nvSpPr>
        <p:spPr>
          <a:xfrm>
            <a:off x="419100" y="1253331"/>
            <a:ext cx="4905950" cy="4351338"/>
          </a:xfrm>
        </p:spPr>
        <p:txBody>
          <a:bodyPr/>
          <a:lstStyle/>
          <a:p>
            <a:r>
              <a:rPr lang="en-US" dirty="0"/>
              <a:t>In the </a:t>
            </a:r>
            <a:r>
              <a:rPr lang="en-US" dirty="0" err="1"/>
              <a:t>Tintic</a:t>
            </a:r>
            <a:r>
              <a:rPr lang="en-US" dirty="0"/>
              <a:t> district in Eureka, UT, north to northeast trending folds are present and are related to west-dipping thrust faults</a:t>
            </a:r>
          </a:p>
        </p:txBody>
      </p:sp>
      <p:pic>
        <p:nvPicPr>
          <p:cNvPr id="5" name="Picture 4">
            <a:extLst>
              <a:ext uri="{FF2B5EF4-FFF2-40B4-BE49-F238E27FC236}">
                <a16:creationId xmlns:a16="http://schemas.microsoft.com/office/drawing/2014/main" id="{D185C832-4532-38F2-00A5-56D793C277F0}"/>
              </a:ext>
            </a:extLst>
          </p:cNvPr>
          <p:cNvPicPr>
            <a:picLocks noChangeAspect="1"/>
          </p:cNvPicPr>
          <p:nvPr/>
        </p:nvPicPr>
        <p:blipFill>
          <a:blip r:embed="rId2"/>
          <a:stretch>
            <a:fillRect/>
          </a:stretch>
        </p:blipFill>
        <p:spPr>
          <a:xfrm>
            <a:off x="3412944" y="5175164"/>
            <a:ext cx="8655495" cy="1682836"/>
          </a:xfrm>
          <a:prstGeom prst="rect">
            <a:avLst/>
          </a:prstGeom>
        </p:spPr>
      </p:pic>
      <p:pic>
        <p:nvPicPr>
          <p:cNvPr id="7" name="Picture 6">
            <a:extLst>
              <a:ext uri="{FF2B5EF4-FFF2-40B4-BE49-F238E27FC236}">
                <a16:creationId xmlns:a16="http://schemas.microsoft.com/office/drawing/2014/main" id="{9A8FF874-2938-2833-71CB-0F43D1A3F76E}"/>
              </a:ext>
            </a:extLst>
          </p:cNvPr>
          <p:cNvPicPr>
            <a:picLocks noChangeAspect="1"/>
          </p:cNvPicPr>
          <p:nvPr/>
        </p:nvPicPr>
        <p:blipFill>
          <a:blip r:embed="rId3"/>
          <a:stretch>
            <a:fillRect/>
          </a:stretch>
        </p:blipFill>
        <p:spPr>
          <a:xfrm>
            <a:off x="5744150" y="141148"/>
            <a:ext cx="6094231" cy="4918736"/>
          </a:xfrm>
          <a:prstGeom prst="rect">
            <a:avLst/>
          </a:prstGeom>
        </p:spPr>
      </p:pic>
      <p:pic>
        <p:nvPicPr>
          <p:cNvPr id="9" name="Picture 8">
            <a:extLst>
              <a:ext uri="{FF2B5EF4-FFF2-40B4-BE49-F238E27FC236}">
                <a16:creationId xmlns:a16="http://schemas.microsoft.com/office/drawing/2014/main" id="{9292577B-A853-A513-9B68-0BD81D5554FC}"/>
              </a:ext>
            </a:extLst>
          </p:cNvPr>
          <p:cNvPicPr>
            <a:picLocks noChangeAspect="1"/>
          </p:cNvPicPr>
          <p:nvPr/>
        </p:nvPicPr>
        <p:blipFill>
          <a:blip r:embed="rId4"/>
          <a:stretch>
            <a:fillRect/>
          </a:stretch>
        </p:blipFill>
        <p:spPr>
          <a:xfrm rot="17922272">
            <a:off x="420921" y="4118430"/>
            <a:ext cx="3053363" cy="1882907"/>
          </a:xfrm>
          <a:prstGeom prst="rect">
            <a:avLst/>
          </a:prstGeom>
        </p:spPr>
      </p:pic>
      <p:sp>
        <p:nvSpPr>
          <p:cNvPr id="10" name="Oval 9">
            <a:extLst>
              <a:ext uri="{FF2B5EF4-FFF2-40B4-BE49-F238E27FC236}">
                <a16:creationId xmlns:a16="http://schemas.microsoft.com/office/drawing/2014/main" id="{AB66C6EB-F557-10D6-02AE-E3A94C318700}"/>
              </a:ext>
            </a:extLst>
          </p:cNvPr>
          <p:cNvSpPr/>
          <p:nvPr/>
        </p:nvSpPr>
        <p:spPr>
          <a:xfrm>
            <a:off x="1963811" y="4407694"/>
            <a:ext cx="779389" cy="6521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01A7EF-07E0-4B18-A2E7-6E86D2FDBC5A}"/>
              </a:ext>
            </a:extLst>
          </p:cNvPr>
          <p:cNvSpPr txBox="1"/>
          <p:nvPr/>
        </p:nvSpPr>
        <p:spPr>
          <a:xfrm>
            <a:off x="9599218" y="6526184"/>
            <a:ext cx="1736837" cy="261610"/>
          </a:xfrm>
          <a:prstGeom prst="rect">
            <a:avLst/>
          </a:prstGeom>
          <a:noFill/>
        </p:spPr>
        <p:txBody>
          <a:bodyPr wrap="square">
            <a:spAutoFit/>
          </a:bodyPr>
          <a:lstStyle/>
          <a:p>
            <a:pPr marL="0" indent="0">
              <a:buNone/>
            </a:pPr>
            <a:r>
              <a:rPr lang="en-US" sz="1100" i="1" dirty="0"/>
              <a:t>Morris and </a:t>
            </a:r>
            <a:r>
              <a:rPr lang="en-US" sz="1100" i="1" dirty="0" err="1"/>
              <a:t>Mogenson</a:t>
            </a:r>
            <a:endParaRPr lang="en-US" sz="1100" i="1" dirty="0">
              <a:solidFill>
                <a:srgbClr val="002060"/>
              </a:solidFill>
            </a:endParaRPr>
          </a:p>
        </p:txBody>
      </p:sp>
      <p:sp>
        <p:nvSpPr>
          <p:cNvPr id="12" name="Content Placeholder 2">
            <a:extLst>
              <a:ext uri="{FF2B5EF4-FFF2-40B4-BE49-F238E27FC236}">
                <a16:creationId xmlns:a16="http://schemas.microsoft.com/office/drawing/2014/main" id="{045B1440-7A78-AE9B-9528-B7BB47385964}"/>
              </a:ext>
            </a:extLst>
          </p:cNvPr>
          <p:cNvSpPr txBox="1">
            <a:spLocks/>
          </p:cNvSpPr>
          <p:nvPr/>
        </p:nvSpPr>
        <p:spPr>
          <a:xfrm>
            <a:off x="3291175" y="3435138"/>
            <a:ext cx="2670132" cy="3888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Tintic</a:t>
            </a:r>
            <a:r>
              <a:rPr lang="en-US" sz="2400" dirty="0"/>
              <a:t> is west of the frontal Sevier thrusts</a:t>
            </a:r>
          </a:p>
        </p:txBody>
      </p:sp>
    </p:spTree>
    <p:extLst>
      <p:ext uri="{BB962C8B-B14F-4D97-AF65-F5344CB8AC3E}">
        <p14:creationId xmlns:p14="http://schemas.microsoft.com/office/powerpoint/2010/main" val="216178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E4A7-F2A6-049A-06B9-72C90BDEE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E8DCD-7F15-9789-7396-23D8BC98C7CA}"/>
              </a:ext>
            </a:extLst>
          </p:cNvPr>
          <p:cNvSpPr>
            <a:spLocks noGrp="1"/>
          </p:cNvSpPr>
          <p:nvPr>
            <p:ph type="title"/>
          </p:nvPr>
        </p:nvSpPr>
        <p:spPr>
          <a:xfrm>
            <a:off x="99650" y="0"/>
            <a:ext cx="8108520" cy="1030510"/>
          </a:xfrm>
        </p:spPr>
        <p:txBody>
          <a:bodyPr>
            <a:normAutofit/>
          </a:bodyPr>
          <a:lstStyle/>
          <a:p>
            <a:r>
              <a:rPr lang="en-US" sz="2800" dirty="0"/>
              <a:t>Sevier Examples: Northern Utah Sector</a:t>
            </a:r>
          </a:p>
        </p:txBody>
      </p:sp>
      <p:sp>
        <p:nvSpPr>
          <p:cNvPr id="3" name="Content Placeholder 2">
            <a:extLst>
              <a:ext uri="{FF2B5EF4-FFF2-40B4-BE49-F238E27FC236}">
                <a16:creationId xmlns:a16="http://schemas.microsoft.com/office/drawing/2014/main" id="{92261788-0479-787F-3127-625152F78DC1}"/>
              </a:ext>
            </a:extLst>
          </p:cNvPr>
          <p:cNvSpPr>
            <a:spLocks noGrp="1"/>
          </p:cNvSpPr>
          <p:nvPr>
            <p:ph idx="1"/>
          </p:nvPr>
        </p:nvSpPr>
        <p:spPr>
          <a:xfrm>
            <a:off x="220439" y="911442"/>
            <a:ext cx="4905950" cy="4351338"/>
          </a:xfrm>
        </p:spPr>
        <p:txBody>
          <a:bodyPr/>
          <a:lstStyle/>
          <a:p>
            <a:r>
              <a:rPr lang="en-US" dirty="0"/>
              <a:t>In the Oquirrh Mountains SW of Salt Lake City, Utah, the Sevier belt bends NW and is related to NW folds and faults. Significant mining districts.</a:t>
            </a:r>
          </a:p>
        </p:txBody>
      </p:sp>
      <p:pic>
        <p:nvPicPr>
          <p:cNvPr id="9" name="Picture 8">
            <a:extLst>
              <a:ext uri="{FF2B5EF4-FFF2-40B4-BE49-F238E27FC236}">
                <a16:creationId xmlns:a16="http://schemas.microsoft.com/office/drawing/2014/main" id="{940D5459-58CE-3A33-55F1-A1B153C0A390}"/>
              </a:ext>
            </a:extLst>
          </p:cNvPr>
          <p:cNvPicPr>
            <a:picLocks noChangeAspect="1"/>
          </p:cNvPicPr>
          <p:nvPr/>
        </p:nvPicPr>
        <p:blipFill>
          <a:blip r:embed="rId2"/>
          <a:stretch>
            <a:fillRect/>
          </a:stretch>
        </p:blipFill>
        <p:spPr>
          <a:xfrm rot="17922272">
            <a:off x="-3423" y="4135351"/>
            <a:ext cx="3053363" cy="1882907"/>
          </a:xfrm>
          <a:prstGeom prst="rect">
            <a:avLst/>
          </a:prstGeom>
        </p:spPr>
      </p:pic>
      <p:sp>
        <p:nvSpPr>
          <p:cNvPr id="10" name="Oval 9">
            <a:extLst>
              <a:ext uri="{FF2B5EF4-FFF2-40B4-BE49-F238E27FC236}">
                <a16:creationId xmlns:a16="http://schemas.microsoft.com/office/drawing/2014/main" id="{A8D2AF23-B741-5B8F-AAA7-5EDF52B39C47}"/>
              </a:ext>
            </a:extLst>
          </p:cNvPr>
          <p:cNvSpPr/>
          <p:nvPr/>
        </p:nvSpPr>
        <p:spPr>
          <a:xfrm>
            <a:off x="1875944" y="4167440"/>
            <a:ext cx="500062" cy="4378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F720177-8CFF-63A5-21F0-E6E0E05C1ACE}"/>
              </a:ext>
            </a:extLst>
          </p:cNvPr>
          <p:cNvSpPr txBox="1"/>
          <p:nvPr/>
        </p:nvSpPr>
        <p:spPr>
          <a:xfrm>
            <a:off x="9599218" y="6526184"/>
            <a:ext cx="1736837" cy="261610"/>
          </a:xfrm>
          <a:prstGeom prst="rect">
            <a:avLst/>
          </a:prstGeom>
          <a:noFill/>
        </p:spPr>
        <p:txBody>
          <a:bodyPr wrap="square">
            <a:spAutoFit/>
          </a:bodyPr>
          <a:lstStyle/>
          <a:p>
            <a:pPr marL="0" indent="0">
              <a:buNone/>
            </a:pPr>
            <a:r>
              <a:rPr lang="en-US" sz="1100" i="1" dirty="0"/>
              <a:t>Tooker (1998)</a:t>
            </a:r>
            <a:endParaRPr lang="en-US" sz="1100" i="1" dirty="0">
              <a:solidFill>
                <a:srgbClr val="002060"/>
              </a:solidFill>
            </a:endParaRPr>
          </a:p>
        </p:txBody>
      </p:sp>
      <p:pic>
        <p:nvPicPr>
          <p:cNvPr id="6" name="Picture 5">
            <a:extLst>
              <a:ext uri="{FF2B5EF4-FFF2-40B4-BE49-F238E27FC236}">
                <a16:creationId xmlns:a16="http://schemas.microsoft.com/office/drawing/2014/main" id="{2B3BD125-CFE0-3178-99A2-3A959B61E7C3}"/>
              </a:ext>
            </a:extLst>
          </p:cNvPr>
          <p:cNvPicPr>
            <a:picLocks noChangeAspect="1"/>
          </p:cNvPicPr>
          <p:nvPr/>
        </p:nvPicPr>
        <p:blipFill>
          <a:blip r:embed="rId3"/>
          <a:stretch>
            <a:fillRect/>
          </a:stretch>
        </p:blipFill>
        <p:spPr>
          <a:xfrm>
            <a:off x="6746223" y="80603"/>
            <a:ext cx="5550185" cy="6445581"/>
          </a:xfrm>
          <a:prstGeom prst="rect">
            <a:avLst/>
          </a:prstGeom>
        </p:spPr>
      </p:pic>
      <p:pic>
        <p:nvPicPr>
          <p:cNvPr id="15" name="Picture 14">
            <a:extLst>
              <a:ext uri="{FF2B5EF4-FFF2-40B4-BE49-F238E27FC236}">
                <a16:creationId xmlns:a16="http://schemas.microsoft.com/office/drawing/2014/main" id="{6E316329-A757-E75D-E633-EEC2BED85002}"/>
              </a:ext>
            </a:extLst>
          </p:cNvPr>
          <p:cNvPicPr>
            <a:picLocks noChangeAspect="1"/>
          </p:cNvPicPr>
          <p:nvPr/>
        </p:nvPicPr>
        <p:blipFill>
          <a:blip r:embed="rId4"/>
          <a:stretch>
            <a:fillRect/>
          </a:stretch>
        </p:blipFill>
        <p:spPr>
          <a:xfrm>
            <a:off x="2966897" y="2888656"/>
            <a:ext cx="4524208" cy="3888741"/>
          </a:xfrm>
          <a:prstGeom prst="rect">
            <a:avLst/>
          </a:prstGeom>
        </p:spPr>
      </p:pic>
      <p:pic>
        <p:nvPicPr>
          <p:cNvPr id="17" name="Picture 16">
            <a:extLst>
              <a:ext uri="{FF2B5EF4-FFF2-40B4-BE49-F238E27FC236}">
                <a16:creationId xmlns:a16="http://schemas.microsoft.com/office/drawing/2014/main" id="{4DBC61D0-CA02-424E-481F-50A32F91D31C}"/>
              </a:ext>
            </a:extLst>
          </p:cNvPr>
          <p:cNvPicPr>
            <a:picLocks noChangeAspect="1"/>
          </p:cNvPicPr>
          <p:nvPr/>
        </p:nvPicPr>
        <p:blipFill>
          <a:blip r:embed="rId5"/>
          <a:stretch>
            <a:fillRect/>
          </a:stretch>
        </p:blipFill>
        <p:spPr>
          <a:xfrm>
            <a:off x="5068585" y="1022734"/>
            <a:ext cx="2168035" cy="1614709"/>
          </a:xfrm>
          <a:prstGeom prst="rect">
            <a:avLst/>
          </a:prstGeom>
        </p:spPr>
      </p:pic>
    </p:spTree>
    <p:extLst>
      <p:ext uri="{BB962C8B-B14F-4D97-AF65-F5344CB8AC3E}">
        <p14:creationId xmlns:p14="http://schemas.microsoft.com/office/powerpoint/2010/main" val="352922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17478</TotalTime>
  <Words>732</Words>
  <Application>Microsoft Macintosh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Roboto</vt:lpstr>
      <vt:lpstr>Office Theme</vt:lpstr>
      <vt:lpstr>Utilizes 100’s of references to craft a narrative for the Cretaceous Sevier orogeny. It was previously poorly understood (1968)</vt:lpstr>
      <vt:lpstr>Early Evidence for the Sevier</vt:lpstr>
      <vt:lpstr>“Inverted” Clast Provenance</vt:lpstr>
      <vt:lpstr>Armstrong’s Method</vt:lpstr>
      <vt:lpstr>Results</vt:lpstr>
      <vt:lpstr>PowerPoint Presentation</vt:lpstr>
      <vt:lpstr>Sevier Examples: Wah-Wah – Canyon Range Sector</vt:lpstr>
      <vt:lpstr>Sevier Examples: Nebo-Charleston Sector</vt:lpstr>
      <vt:lpstr>Sevier Examples: Northern Utah Sector</vt:lpstr>
      <vt:lpstr>Amounts of Displacement/Shorterning</vt:lpstr>
      <vt:lpstr>Sevier Hinterland</vt:lpstr>
      <vt:lpstr>Sevier Hinterland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Utilizes 100’s of references to craft a narrative for the Cretaceous Sevier orogeny. It was previously poorly understood (1968)</dc:title>
  <dc:creator>Travis Fisher</dc:creator>
  <cp:lastModifiedBy>Steve Wesnousky</cp:lastModifiedBy>
  <cp:revision>7</cp:revision>
  <dcterms:created xsi:type="dcterms:W3CDTF">2024-10-27T03:59:35Z</dcterms:created>
  <dcterms:modified xsi:type="dcterms:W3CDTF">2024-11-12T18:02:03Z</dcterms:modified>
</cp:coreProperties>
</file>